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Lst>
  <p:sldSz cy="6858000" cx="12192000"/>
  <p:notesSz cx="6858000" cy="9144000"/>
  <p:embeddedFontLst>
    <p:embeddedFont>
      <p:font typeface="Gill Sans"/>
      <p:regular r:id="rId31"/>
      <p:bold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33" roundtripDataSignature="AMtx7miiuyKlROed6iriJC49tKGfGHXK5w=="/>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1" name="sudhikssp@gmail.com"/>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GillSans-regular.fntdata"/><Relationship Id="rId30" Type="http://schemas.openxmlformats.org/officeDocument/2006/relationships/slide" Target="slides/slide25.xml"/><Relationship Id="rId11" Type="http://schemas.openxmlformats.org/officeDocument/2006/relationships/slide" Target="slides/slide6.xml"/><Relationship Id="rId33" Type="http://customschemas.google.com/relationships/presentationmetadata" Target="metadata"/><Relationship Id="rId10" Type="http://schemas.openxmlformats.org/officeDocument/2006/relationships/slide" Target="slides/slide5.xml"/><Relationship Id="rId32" Type="http://schemas.openxmlformats.org/officeDocument/2006/relationships/font" Target="fonts/GillSans-bold.fnt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20-06-22T09:48:03.380">
    <p:pos x="6974" y="2203"/>
    <p:text/>
    <p:extLst>
      <p:ext uri="{C676402C-5697-4E1C-873F-D02D1690AC5C}">
        <p15:threadingInfo timeZoneBias="0"/>
      </p:ext>
      <p:ext uri="http://customooxmlschemas.google.com/">
        <go:slidesCustomData xmlns:go="http://customooxmlschemas.google.com/" commentPostId="AAAAn2wBYUY"/>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4" name="Shape 14"/>
        <p:cNvGrpSpPr/>
        <p:nvPr/>
      </p:nvGrpSpPr>
      <p:grpSpPr>
        <a:xfrm>
          <a:off x="0" y="0"/>
          <a:ext cx="0" cy="0"/>
          <a:chOff x="0" y="0"/>
          <a:chExt cx="0" cy="0"/>
        </a:xfrm>
      </p:grpSpPr>
      <p:sp>
        <p:nvSpPr>
          <p:cNvPr id="15" name="Google Shape;15;p27"/>
          <p:cNvSpPr txBox="1"/>
          <p:nvPr>
            <p:ph type="ctrTitle"/>
          </p:nvPr>
        </p:nvSpPr>
        <p:spPr>
          <a:xfrm>
            <a:off x="2417779" y="802298"/>
            <a:ext cx="8637073" cy="2541431"/>
          </a:xfrm>
          <a:prstGeom prst="rect">
            <a:avLst/>
          </a:prstGeom>
          <a:noFill/>
          <a:ln>
            <a:noFill/>
          </a:ln>
        </p:spPr>
        <p:txBody>
          <a:bodyPr anchorCtr="0" anchor="b" bIns="0" lIns="91425" spcFirstLastPara="1" rIns="91425" wrap="square" tIns="45700">
            <a:normAutofit/>
          </a:bodyPr>
          <a:lstStyle>
            <a:lvl1pPr lvl="0" algn="l">
              <a:lnSpc>
                <a:spcPct val="90000"/>
              </a:lnSpc>
              <a:spcBef>
                <a:spcPts val="0"/>
              </a:spcBef>
              <a:spcAft>
                <a:spcPts val="0"/>
              </a:spcAft>
              <a:buClr>
                <a:schemeClr val="dk1"/>
              </a:buClr>
              <a:buSzPts val="6600"/>
              <a:buFont typeface="Gill Sans"/>
              <a:buNone/>
              <a:defRPr sz="6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 name="Google Shape;16;p27"/>
          <p:cNvSpPr txBox="1"/>
          <p:nvPr>
            <p:ph idx="1" type="subTitle"/>
          </p:nvPr>
        </p:nvSpPr>
        <p:spPr>
          <a:xfrm>
            <a:off x="2417780" y="3531204"/>
            <a:ext cx="8637072" cy="977621"/>
          </a:xfrm>
          <a:prstGeom prst="rect">
            <a:avLst/>
          </a:prstGeom>
          <a:noFill/>
          <a:ln>
            <a:noFill/>
          </a:ln>
        </p:spPr>
        <p:txBody>
          <a:bodyPr anchorCtr="0" anchor="t" bIns="91425" lIns="91425" spcFirstLastPara="1" rIns="91425" wrap="square" tIns="91425">
            <a:normAutofit/>
          </a:bodyPr>
          <a:lstStyle>
            <a:lvl1pPr lvl="0" algn="l">
              <a:lnSpc>
                <a:spcPct val="120000"/>
              </a:lnSpc>
              <a:spcBef>
                <a:spcPts val="1000"/>
              </a:spcBef>
              <a:spcAft>
                <a:spcPts val="0"/>
              </a:spcAft>
              <a:buSzPts val="1800"/>
              <a:buNone/>
              <a:defRPr b="0" sz="1800" cap="none">
                <a:solidFill>
                  <a:schemeClr val="dk1"/>
                </a:solidFill>
              </a:defRPr>
            </a:lvl1pPr>
            <a:lvl2pPr lvl="1" algn="ctr">
              <a:lnSpc>
                <a:spcPct val="120000"/>
              </a:lnSpc>
              <a:spcBef>
                <a:spcPts val="500"/>
              </a:spcBef>
              <a:spcAft>
                <a:spcPts val="0"/>
              </a:spcAft>
              <a:buSzPts val="1800"/>
              <a:buNone/>
              <a:defRPr sz="1800"/>
            </a:lvl2pPr>
            <a:lvl3pPr lvl="2" algn="ctr">
              <a:lnSpc>
                <a:spcPct val="120000"/>
              </a:lnSpc>
              <a:spcBef>
                <a:spcPts val="500"/>
              </a:spcBef>
              <a:spcAft>
                <a:spcPts val="0"/>
              </a:spcAft>
              <a:buSzPts val="1800"/>
              <a:buNone/>
              <a:defRPr sz="1800"/>
            </a:lvl3pPr>
            <a:lvl4pPr lvl="3" algn="ctr">
              <a:lnSpc>
                <a:spcPct val="120000"/>
              </a:lnSpc>
              <a:spcBef>
                <a:spcPts val="500"/>
              </a:spcBef>
              <a:spcAft>
                <a:spcPts val="0"/>
              </a:spcAft>
              <a:buSzPts val="1600"/>
              <a:buNone/>
              <a:defRPr sz="1600"/>
            </a:lvl4pPr>
            <a:lvl5pPr lvl="4" algn="ctr">
              <a:lnSpc>
                <a:spcPct val="120000"/>
              </a:lnSpc>
              <a:spcBef>
                <a:spcPts val="500"/>
              </a:spcBef>
              <a:spcAft>
                <a:spcPts val="0"/>
              </a:spcAft>
              <a:buSzPts val="1600"/>
              <a:buNone/>
              <a:defRPr sz="1600"/>
            </a:lvl5pPr>
            <a:lvl6pPr lvl="5" algn="ctr">
              <a:lnSpc>
                <a:spcPct val="120000"/>
              </a:lnSpc>
              <a:spcBef>
                <a:spcPts val="500"/>
              </a:spcBef>
              <a:spcAft>
                <a:spcPts val="0"/>
              </a:spcAft>
              <a:buSzPts val="1600"/>
              <a:buNone/>
              <a:defRPr sz="1600"/>
            </a:lvl6pPr>
            <a:lvl7pPr lvl="6" algn="ctr">
              <a:lnSpc>
                <a:spcPct val="120000"/>
              </a:lnSpc>
              <a:spcBef>
                <a:spcPts val="500"/>
              </a:spcBef>
              <a:spcAft>
                <a:spcPts val="0"/>
              </a:spcAft>
              <a:buSzPts val="1600"/>
              <a:buNone/>
              <a:defRPr sz="1600"/>
            </a:lvl7pPr>
            <a:lvl8pPr lvl="7" algn="ctr">
              <a:lnSpc>
                <a:spcPct val="120000"/>
              </a:lnSpc>
              <a:spcBef>
                <a:spcPts val="500"/>
              </a:spcBef>
              <a:spcAft>
                <a:spcPts val="0"/>
              </a:spcAft>
              <a:buSzPts val="1600"/>
              <a:buNone/>
              <a:defRPr sz="1600"/>
            </a:lvl8pPr>
            <a:lvl9pPr lvl="8" algn="ctr">
              <a:lnSpc>
                <a:spcPct val="120000"/>
              </a:lnSpc>
              <a:spcBef>
                <a:spcPts val="500"/>
              </a:spcBef>
              <a:spcAft>
                <a:spcPts val="0"/>
              </a:spcAft>
              <a:buSzPts val="1600"/>
              <a:buNone/>
              <a:defRPr sz="1600"/>
            </a:lvl9pPr>
          </a:lstStyle>
          <a:p/>
        </p:txBody>
      </p:sp>
      <p:sp>
        <p:nvSpPr>
          <p:cNvPr id="17" name="Google Shape;17;p27"/>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27"/>
          <p:cNvSpPr txBox="1"/>
          <p:nvPr>
            <p:ph idx="11" type="ftr"/>
          </p:nvPr>
        </p:nvSpPr>
        <p:spPr>
          <a:xfrm>
            <a:off x="2416500" y="329307"/>
            <a:ext cx="4973915" cy="3092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7"/>
          <p:cNvSpPr txBox="1"/>
          <p:nvPr>
            <p:ph idx="12" type="sldNum"/>
          </p:nvPr>
        </p:nvSpPr>
        <p:spPr>
          <a:xfrm>
            <a:off x="1437664"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cxnSp>
        <p:nvCxnSpPr>
          <p:cNvPr id="20" name="Google Shape;20;p27"/>
          <p:cNvCxnSpPr/>
          <p:nvPr/>
        </p:nvCxnSpPr>
        <p:spPr>
          <a:xfrm>
            <a:off x="2417780" y="3528542"/>
            <a:ext cx="8637072"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2" name="Shape 82"/>
        <p:cNvGrpSpPr/>
        <p:nvPr/>
      </p:nvGrpSpPr>
      <p:grpSpPr>
        <a:xfrm>
          <a:off x="0" y="0"/>
          <a:ext cx="0" cy="0"/>
          <a:chOff x="0" y="0"/>
          <a:chExt cx="0" cy="0"/>
        </a:xfrm>
      </p:grpSpPr>
      <p:sp>
        <p:nvSpPr>
          <p:cNvPr id="83" name="Google Shape;83;p36"/>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4" name="Google Shape;84;p36"/>
          <p:cNvSpPr txBox="1"/>
          <p:nvPr>
            <p:ph idx="1" type="body"/>
          </p:nvPr>
        </p:nvSpPr>
        <p:spPr>
          <a:xfrm rot="5400000">
            <a:off x="4527910" y="-1060599"/>
            <a:ext cx="3450613" cy="9603275"/>
          </a:xfrm>
          <a:prstGeom prst="rect">
            <a:avLst/>
          </a:prstGeom>
          <a:noFill/>
          <a:ln>
            <a:noFill/>
          </a:ln>
        </p:spPr>
        <p:txBody>
          <a:bodyPr anchorCtr="0" anchor="t" bIns="45700" lIns="91425" spcFirstLastPara="1" rIns="91425" wrap="square" tIns="45700">
            <a:normAutofit/>
          </a:bodyPr>
          <a:lstStyle>
            <a:lvl1pPr indent="-342900" lvl="0" marL="457200" algn="l">
              <a:lnSpc>
                <a:spcPct val="120000"/>
              </a:lnSpc>
              <a:spcBef>
                <a:spcPts val="1000"/>
              </a:spcBef>
              <a:spcAft>
                <a:spcPts val="0"/>
              </a:spcAft>
              <a:buSzPts val="1800"/>
              <a:buChar char="•"/>
              <a:defRPr/>
            </a:lvl1pPr>
            <a:lvl2pPr indent="-342900" lvl="1" marL="914400" algn="l">
              <a:lnSpc>
                <a:spcPct val="120000"/>
              </a:lnSpc>
              <a:spcBef>
                <a:spcPts val="500"/>
              </a:spcBef>
              <a:spcAft>
                <a:spcPts val="0"/>
              </a:spcAft>
              <a:buSzPts val="1800"/>
              <a:buChar char="•"/>
              <a:defRPr/>
            </a:lvl2pPr>
            <a:lvl3pPr indent="-342900" lvl="2" marL="1371600" algn="l">
              <a:lnSpc>
                <a:spcPct val="120000"/>
              </a:lnSpc>
              <a:spcBef>
                <a:spcPts val="500"/>
              </a:spcBef>
              <a:spcAft>
                <a:spcPts val="0"/>
              </a:spcAft>
              <a:buSzPts val="1800"/>
              <a:buChar char="•"/>
              <a:defRPr/>
            </a:lvl3pPr>
            <a:lvl4pPr indent="-342900" lvl="3" marL="1828800" algn="l">
              <a:lnSpc>
                <a:spcPct val="120000"/>
              </a:lnSpc>
              <a:spcBef>
                <a:spcPts val="500"/>
              </a:spcBef>
              <a:spcAft>
                <a:spcPts val="0"/>
              </a:spcAft>
              <a:buSzPts val="1800"/>
              <a:buChar char="•"/>
              <a:defRPr/>
            </a:lvl4pPr>
            <a:lvl5pPr indent="-342900" lvl="4" marL="2286000" algn="l">
              <a:lnSpc>
                <a:spcPct val="120000"/>
              </a:lnSpc>
              <a:spcBef>
                <a:spcPts val="500"/>
              </a:spcBef>
              <a:spcAft>
                <a:spcPts val="0"/>
              </a:spcAft>
              <a:buSzPts val="1800"/>
              <a:buChar char="•"/>
              <a:defRPr/>
            </a:lvl5pPr>
            <a:lvl6pPr indent="-342900" lvl="5" marL="2743200" algn="l">
              <a:lnSpc>
                <a:spcPct val="120000"/>
              </a:lnSpc>
              <a:spcBef>
                <a:spcPts val="500"/>
              </a:spcBef>
              <a:spcAft>
                <a:spcPts val="0"/>
              </a:spcAft>
              <a:buSzPts val="1800"/>
              <a:buChar char="•"/>
              <a:defRPr/>
            </a:lvl6pPr>
            <a:lvl7pPr indent="-342900" lvl="6" marL="3200400" algn="l">
              <a:lnSpc>
                <a:spcPct val="120000"/>
              </a:lnSpc>
              <a:spcBef>
                <a:spcPts val="500"/>
              </a:spcBef>
              <a:spcAft>
                <a:spcPts val="0"/>
              </a:spcAft>
              <a:buSzPts val="1800"/>
              <a:buChar char="•"/>
              <a:defRPr/>
            </a:lvl7pPr>
            <a:lvl8pPr indent="-342900" lvl="7" marL="3657600" algn="l">
              <a:lnSpc>
                <a:spcPct val="120000"/>
              </a:lnSpc>
              <a:spcBef>
                <a:spcPts val="500"/>
              </a:spcBef>
              <a:spcAft>
                <a:spcPts val="0"/>
              </a:spcAft>
              <a:buSzPts val="1800"/>
              <a:buChar char="•"/>
              <a:defRPr/>
            </a:lvl8pPr>
            <a:lvl9pPr indent="-342900" lvl="8" marL="4114800" algn="l">
              <a:lnSpc>
                <a:spcPct val="120000"/>
              </a:lnSpc>
              <a:spcBef>
                <a:spcPts val="500"/>
              </a:spcBef>
              <a:spcAft>
                <a:spcPts val="0"/>
              </a:spcAft>
              <a:buSzPts val="1800"/>
              <a:buChar char="•"/>
              <a:defRPr/>
            </a:lvl9pPr>
          </a:lstStyle>
          <a:p/>
        </p:txBody>
      </p:sp>
      <p:sp>
        <p:nvSpPr>
          <p:cNvPr id="85" name="Google Shape;85;p36"/>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36"/>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36"/>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cxnSp>
        <p:nvCxnSpPr>
          <p:cNvPr id="88" name="Google Shape;88;p36"/>
          <p:cNvCxnSpPr/>
          <p:nvPr/>
        </p:nvCxnSpPr>
        <p:spPr>
          <a:xfrm>
            <a:off x="1453896" y="1847088"/>
            <a:ext cx="9607522"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9" name="Shape 89"/>
        <p:cNvGrpSpPr/>
        <p:nvPr/>
      </p:nvGrpSpPr>
      <p:grpSpPr>
        <a:xfrm>
          <a:off x="0" y="0"/>
          <a:ext cx="0" cy="0"/>
          <a:chOff x="0" y="0"/>
          <a:chExt cx="0" cy="0"/>
        </a:xfrm>
      </p:grpSpPr>
      <p:sp>
        <p:nvSpPr>
          <p:cNvPr id="90" name="Google Shape;90;p37"/>
          <p:cNvSpPr txBox="1"/>
          <p:nvPr>
            <p:ph type="title"/>
          </p:nvPr>
        </p:nvSpPr>
        <p:spPr>
          <a:xfrm rot="5400000">
            <a:off x="7917038" y="2321047"/>
            <a:ext cx="4659889" cy="1615742"/>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dk1"/>
              </a:buClr>
              <a:buSzPts val="3200"/>
              <a:buFont typeface="Gill Sans"/>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1" name="Google Shape;91;p37"/>
          <p:cNvSpPr txBox="1"/>
          <p:nvPr>
            <p:ph idx="1" type="body"/>
          </p:nvPr>
        </p:nvSpPr>
        <p:spPr>
          <a:xfrm rot="5400000">
            <a:off x="3029143" y="-785498"/>
            <a:ext cx="4659889" cy="7828830"/>
          </a:xfrm>
          <a:prstGeom prst="rect">
            <a:avLst/>
          </a:prstGeom>
          <a:noFill/>
          <a:ln>
            <a:noFill/>
          </a:ln>
        </p:spPr>
        <p:txBody>
          <a:bodyPr anchorCtr="0" anchor="t" bIns="45700" lIns="91425" spcFirstLastPara="1" rIns="91425" wrap="square" tIns="45700">
            <a:normAutofit/>
          </a:bodyPr>
          <a:lstStyle>
            <a:lvl1pPr indent="-342900" lvl="0" marL="457200" algn="l">
              <a:lnSpc>
                <a:spcPct val="120000"/>
              </a:lnSpc>
              <a:spcBef>
                <a:spcPts val="1000"/>
              </a:spcBef>
              <a:spcAft>
                <a:spcPts val="0"/>
              </a:spcAft>
              <a:buSzPts val="1800"/>
              <a:buChar char="•"/>
              <a:defRPr/>
            </a:lvl1pPr>
            <a:lvl2pPr indent="-342900" lvl="1" marL="914400" algn="l">
              <a:lnSpc>
                <a:spcPct val="120000"/>
              </a:lnSpc>
              <a:spcBef>
                <a:spcPts val="500"/>
              </a:spcBef>
              <a:spcAft>
                <a:spcPts val="0"/>
              </a:spcAft>
              <a:buSzPts val="1800"/>
              <a:buChar char="•"/>
              <a:defRPr/>
            </a:lvl2pPr>
            <a:lvl3pPr indent="-342900" lvl="2" marL="1371600" algn="l">
              <a:lnSpc>
                <a:spcPct val="120000"/>
              </a:lnSpc>
              <a:spcBef>
                <a:spcPts val="500"/>
              </a:spcBef>
              <a:spcAft>
                <a:spcPts val="0"/>
              </a:spcAft>
              <a:buSzPts val="1800"/>
              <a:buChar char="•"/>
              <a:defRPr/>
            </a:lvl3pPr>
            <a:lvl4pPr indent="-342900" lvl="3" marL="1828800" algn="l">
              <a:lnSpc>
                <a:spcPct val="120000"/>
              </a:lnSpc>
              <a:spcBef>
                <a:spcPts val="500"/>
              </a:spcBef>
              <a:spcAft>
                <a:spcPts val="0"/>
              </a:spcAft>
              <a:buSzPts val="1800"/>
              <a:buChar char="•"/>
              <a:defRPr/>
            </a:lvl4pPr>
            <a:lvl5pPr indent="-342900" lvl="4" marL="2286000" algn="l">
              <a:lnSpc>
                <a:spcPct val="120000"/>
              </a:lnSpc>
              <a:spcBef>
                <a:spcPts val="500"/>
              </a:spcBef>
              <a:spcAft>
                <a:spcPts val="0"/>
              </a:spcAft>
              <a:buSzPts val="1800"/>
              <a:buChar char="•"/>
              <a:defRPr/>
            </a:lvl5pPr>
            <a:lvl6pPr indent="-342900" lvl="5" marL="2743200" algn="l">
              <a:lnSpc>
                <a:spcPct val="120000"/>
              </a:lnSpc>
              <a:spcBef>
                <a:spcPts val="500"/>
              </a:spcBef>
              <a:spcAft>
                <a:spcPts val="0"/>
              </a:spcAft>
              <a:buSzPts val="1800"/>
              <a:buChar char="•"/>
              <a:defRPr/>
            </a:lvl6pPr>
            <a:lvl7pPr indent="-342900" lvl="6" marL="3200400" algn="l">
              <a:lnSpc>
                <a:spcPct val="120000"/>
              </a:lnSpc>
              <a:spcBef>
                <a:spcPts val="500"/>
              </a:spcBef>
              <a:spcAft>
                <a:spcPts val="0"/>
              </a:spcAft>
              <a:buSzPts val="1800"/>
              <a:buChar char="•"/>
              <a:defRPr/>
            </a:lvl7pPr>
            <a:lvl8pPr indent="-342900" lvl="7" marL="3657600" algn="l">
              <a:lnSpc>
                <a:spcPct val="120000"/>
              </a:lnSpc>
              <a:spcBef>
                <a:spcPts val="500"/>
              </a:spcBef>
              <a:spcAft>
                <a:spcPts val="0"/>
              </a:spcAft>
              <a:buSzPts val="1800"/>
              <a:buChar char="•"/>
              <a:defRPr/>
            </a:lvl8pPr>
            <a:lvl9pPr indent="-342900" lvl="8" marL="4114800" algn="l">
              <a:lnSpc>
                <a:spcPct val="120000"/>
              </a:lnSpc>
              <a:spcBef>
                <a:spcPts val="500"/>
              </a:spcBef>
              <a:spcAft>
                <a:spcPts val="0"/>
              </a:spcAft>
              <a:buSzPts val="1800"/>
              <a:buChar char="•"/>
              <a:defRPr/>
            </a:lvl9pPr>
          </a:lstStyle>
          <a:p/>
        </p:txBody>
      </p:sp>
      <p:sp>
        <p:nvSpPr>
          <p:cNvPr id="92" name="Google Shape;92;p37"/>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37"/>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37"/>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cxnSp>
        <p:nvCxnSpPr>
          <p:cNvPr id="95" name="Google Shape;95;p37"/>
          <p:cNvCxnSpPr/>
          <p:nvPr/>
        </p:nvCxnSpPr>
        <p:spPr>
          <a:xfrm>
            <a:off x="9439111" y="798973"/>
            <a:ext cx="0" cy="4659889"/>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28"/>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28"/>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lvl1pPr indent="-342900" lvl="0" marL="457200" algn="l">
              <a:lnSpc>
                <a:spcPct val="120000"/>
              </a:lnSpc>
              <a:spcBef>
                <a:spcPts val="1000"/>
              </a:spcBef>
              <a:spcAft>
                <a:spcPts val="0"/>
              </a:spcAft>
              <a:buSzPts val="1800"/>
              <a:buChar char="•"/>
              <a:defRPr/>
            </a:lvl1pPr>
            <a:lvl2pPr indent="-342900" lvl="1" marL="914400" algn="l">
              <a:lnSpc>
                <a:spcPct val="120000"/>
              </a:lnSpc>
              <a:spcBef>
                <a:spcPts val="500"/>
              </a:spcBef>
              <a:spcAft>
                <a:spcPts val="0"/>
              </a:spcAft>
              <a:buSzPts val="1800"/>
              <a:buChar char="•"/>
              <a:defRPr/>
            </a:lvl2pPr>
            <a:lvl3pPr indent="-342900" lvl="2" marL="1371600" algn="l">
              <a:lnSpc>
                <a:spcPct val="120000"/>
              </a:lnSpc>
              <a:spcBef>
                <a:spcPts val="500"/>
              </a:spcBef>
              <a:spcAft>
                <a:spcPts val="0"/>
              </a:spcAft>
              <a:buSzPts val="1800"/>
              <a:buChar char="•"/>
              <a:defRPr/>
            </a:lvl3pPr>
            <a:lvl4pPr indent="-342900" lvl="3" marL="1828800" algn="l">
              <a:lnSpc>
                <a:spcPct val="120000"/>
              </a:lnSpc>
              <a:spcBef>
                <a:spcPts val="500"/>
              </a:spcBef>
              <a:spcAft>
                <a:spcPts val="0"/>
              </a:spcAft>
              <a:buSzPts val="1800"/>
              <a:buChar char="•"/>
              <a:defRPr/>
            </a:lvl4pPr>
            <a:lvl5pPr indent="-342900" lvl="4" marL="2286000" algn="l">
              <a:lnSpc>
                <a:spcPct val="120000"/>
              </a:lnSpc>
              <a:spcBef>
                <a:spcPts val="500"/>
              </a:spcBef>
              <a:spcAft>
                <a:spcPts val="0"/>
              </a:spcAft>
              <a:buSzPts val="1800"/>
              <a:buChar char="•"/>
              <a:defRPr/>
            </a:lvl5pPr>
            <a:lvl6pPr indent="-342900" lvl="5" marL="2743200" algn="l">
              <a:lnSpc>
                <a:spcPct val="120000"/>
              </a:lnSpc>
              <a:spcBef>
                <a:spcPts val="500"/>
              </a:spcBef>
              <a:spcAft>
                <a:spcPts val="0"/>
              </a:spcAft>
              <a:buSzPts val="1800"/>
              <a:buChar char="•"/>
              <a:defRPr/>
            </a:lvl6pPr>
            <a:lvl7pPr indent="-342900" lvl="6" marL="3200400" algn="l">
              <a:lnSpc>
                <a:spcPct val="120000"/>
              </a:lnSpc>
              <a:spcBef>
                <a:spcPts val="500"/>
              </a:spcBef>
              <a:spcAft>
                <a:spcPts val="0"/>
              </a:spcAft>
              <a:buSzPts val="1800"/>
              <a:buChar char="•"/>
              <a:defRPr/>
            </a:lvl7pPr>
            <a:lvl8pPr indent="-342900" lvl="7" marL="3657600" algn="l">
              <a:lnSpc>
                <a:spcPct val="120000"/>
              </a:lnSpc>
              <a:spcBef>
                <a:spcPts val="500"/>
              </a:spcBef>
              <a:spcAft>
                <a:spcPts val="0"/>
              </a:spcAft>
              <a:buSzPts val="1800"/>
              <a:buChar char="•"/>
              <a:defRPr/>
            </a:lvl8pPr>
            <a:lvl9pPr indent="-342900" lvl="8" marL="4114800" algn="l">
              <a:lnSpc>
                <a:spcPct val="120000"/>
              </a:lnSpc>
              <a:spcBef>
                <a:spcPts val="500"/>
              </a:spcBef>
              <a:spcAft>
                <a:spcPts val="0"/>
              </a:spcAft>
              <a:buSzPts val="1800"/>
              <a:buChar char="•"/>
              <a:defRPr/>
            </a:lvl9pPr>
          </a:lstStyle>
          <a:p/>
        </p:txBody>
      </p:sp>
      <p:sp>
        <p:nvSpPr>
          <p:cNvPr id="24" name="Google Shape;24;p28"/>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28"/>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28"/>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cxnSp>
        <p:nvCxnSpPr>
          <p:cNvPr id="27" name="Google Shape;27;p28"/>
          <p:cNvCxnSpPr/>
          <p:nvPr/>
        </p:nvCxnSpPr>
        <p:spPr>
          <a:xfrm>
            <a:off x="1453896" y="1847088"/>
            <a:ext cx="9607522"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8" name="Shape 28"/>
        <p:cNvGrpSpPr/>
        <p:nvPr/>
      </p:nvGrpSpPr>
      <p:grpSpPr>
        <a:xfrm>
          <a:off x="0" y="0"/>
          <a:ext cx="0" cy="0"/>
          <a:chOff x="0" y="0"/>
          <a:chExt cx="0" cy="0"/>
        </a:xfrm>
      </p:grpSpPr>
      <p:sp>
        <p:nvSpPr>
          <p:cNvPr id="29" name="Google Shape;29;p29"/>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0" name="Google Shape;30;p29"/>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29"/>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29"/>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cxnSp>
        <p:nvCxnSpPr>
          <p:cNvPr id="33" name="Google Shape;33;p29"/>
          <p:cNvCxnSpPr/>
          <p:nvPr/>
        </p:nvCxnSpPr>
        <p:spPr>
          <a:xfrm>
            <a:off x="1453896" y="1847088"/>
            <a:ext cx="9607522"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4" name="Shape 34"/>
        <p:cNvGrpSpPr/>
        <p:nvPr/>
      </p:nvGrpSpPr>
      <p:grpSpPr>
        <a:xfrm>
          <a:off x="0" y="0"/>
          <a:ext cx="0" cy="0"/>
          <a:chOff x="0" y="0"/>
          <a:chExt cx="0" cy="0"/>
        </a:xfrm>
      </p:grpSpPr>
      <p:sp>
        <p:nvSpPr>
          <p:cNvPr id="35" name="Google Shape;35;p30"/>
          <p:cNvSpPr txBox="1"/>
          <p:nvPr>
            <p:ph type="title"/>
          </p:nvPr>
        </p:nvSpPr>
        <p:spPr>
          <a:xfrm>
            <a:off x="1454239" y="1756130"/>
            <a:ext cx="8643154" cy="188795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600"/>
              <a:buFont typeface="Gill Sans"/>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 name="Google Shape;36;p30"/>
          <p:cNvSpPr txBox="1"/>
          <p:nvPr>
            <p:ph idx="1" type="body"/>
          </p:nvPr>
        </p:nvSpPr>
        <p:spPr>
          <a:xfrm>
            <a:off x="1454239" y="3806195"/>
            <a:ext cx="8630446" cy="1012929"/>
          </a:xfrm>
          <a:prstGeom prst="rect">
            <a:avLst/>
          </a:prstGeom>
          <a:noFill/>
          <a:ln>
            <a:noFill/>
          </a:ln>
        </p:spPr>
        <p:txBody>
          <a:bodyPr anchorCtr="0" anchor="t" bIns="45700" lIns="91425" spcFirstLastPara="1" rIns="91425" wrap="square" tIns="91425">
            <a:normAutofit/>
          </a:bodyPr>
          <a:lstStyle>
            <a:lvl1pPr indent="-228600" lvl="0" marL="457200" algn="l">
              <a:lnSpc>
                <a:spcPct val="120000"/>
              </a:lnSpc>
              <a:spcBef>
                <a:spcPts val="1000"/>
              </a:spcBef>
              <a:spcAft>
                <a:spcPts val="0"/>
              </a:spcAft>
              <a:buSzPts val="1800"/>
              <a:buNone/>
              <a:defRPr sz="1800">
                <a:solidFill>
                  <a:schemeClr val="dk1"/>
                </a:solidFill>
              </a:defRPr>
            </a:lvl1pPr>
            <a:lvl2pPr indent="-228600" lvl="1" marL="914400" algn="l">
              <a:lnSpc>
                <a:spcPct val="120000"/>
              </a:lnSpc>
              <a:spcBef>
                <a:spcPts val="500"/>
              </a:spcBef>
              <a:spcAft>
                <a:spcPts val="0"/>
              </a:spcAft>
              <a:buSzPts val="1800"/>
              <a:buNone/>
              <a:defRPr sz="1800">
                <a:solidFill>
                  <a:srgbClr val="888888"/>
                </a:solidFill>
              </a:defRPr>
            </a:lvl2pPr>
            <a:lvl3pPr indent="-228600" lvl="2" marL="1371600" algn="l">
              <a:lnSpc>
                <a:spcPct val="120000"/>
              </a:lnSpc>
              <a:spcBef>
                <a:spcPts val="500"/>
              </a:spcBef>
              <a:spcAft>
                <a:spcPts val="0"/>
              </a:spcAft>
              <a:buSzPts val="1800"/>
              <a:buNone/>
              <a:defRPr sz="1800">
                <a:solidFill>
                  <a:srgbClr val="888888"/>
                </a:solidFill>
              </a:defRPr>
            </a:lvl3pPr>
            <a:lvl4pPr indent="-228600" lvl="3" marL="1828800" algn="l">
              <a:lnSpc>
                <a:spcPct val="120000"/>
              </a:lnSpc>
              <a:spcBef>
                <a:spcPts val="500"/>
              </a:spcBef>
              <a:spcAft>
                <a:spcPts val="0"/>
              </a:spcAft>
              <a:buSzPts val="1600"/>
              <a:buNone/>
              <a:defRPr sz="1600">
                <a:solidFill>
                  <a:srgbClr val="888888"/>
                </a:solidFill>
              </a:defRPr>
            </a:lvl4pPr>
            <a:lvl5pPr indent="-228600" lvl="4" marL="2286000" algn="l">
              <a:lnSpc>
                <a:spcPct val="120000"/>
              </a:lnSpc>
              <a:spcBef>
                <a:spcPts val="500"/>
              </a:spcBef>
              <a:spcAft>
                <a:spcPts val="0"/>
              </a:spcAft>
              <a:buSzPts val="1600"/>
              <a:buNone/>
              <a:defRPr sz="1600">
                <a:solidFill>
                  <a:srgbClr val="888888"/>
                </a:solidFill>
              </a:defRPr>
            </a:lvl5pPr>
            <a:lvl6pPr indent="-228600" lvl="5" marL="2743200" algn="l">
              <a:lnSpc>
                <a:spcPct val="120000"/>
              </a:lnSpc>
              <a:spcBef>
                <a:spcPts val="500"/>
              </a:spcBef>
              <a:spcAft>
                <a:spcPts val="0"/>
              </a:spcAft>
              <a:buSzPts val="1600"/>
              <a:buNone/>
              <a:defRPr sz="1600">
                <a:solidFill>
                  <a:srgbClr val="888888"/>
                </a:solidFill>
              </a:defRPr>
            </a:lvl6pPr>
            <a:lvl7pPr indent="-228600" lvl="6" marL="3200400" algn="l">
              <a:lnSpc>
                <a:spcPct val="120000"/>
              </a:lnSpc>
              <a:spcBef>
                <a:spcPts val="500"/>
              </a:spcBef>
              <a:spcAft>
                <a:spcPts val="0"/>
              </a:spcAft>
              <a:buSzPts val="1600"/>
              <a:buNone/>
              <a:defRPr sz="1600">
                <a:solidFill>
                  <a:srgbClr val="888888"/>
                </a:solidFill>
              </a:defRPr>
            </a:lvl7pPr>
            <a:lvl8pPr indent="-228600" lvl="7" marL="3657600" algn="l">
              <a:lnSpc>
                <a:spcPct val="120000"/>
              </a:lnSpc>
              <a:spcBef>
                <a:spcPts val="500"/>
              </a:spcBef>
              <a:spcAft>
                <a:spcPts val="0"/>
              </a:spcAft>
              <a:buSzPts val="1600"/>
              <a:buNone/>
              <a:defRPr sz="1600">
                <a:solidFill>
                  <a:srgbClr val="888888"/>
                </a:solidFill>
              </a:defRPr>
            </a:lvl8pPr>
            <a:lvl9pPr indent="-228600" lvl="8" marL="4114800" algn="l">
              <a:lnSpc>
                <a:spcPct val="120000"/>
              </a:lnSpc>
              <a:spcBef>
                <a:spcPts val="500"/>
              </a:spcBef>
              <a:spcAft>
                <a:spcPts val="0"/>
              </a:spcAft>
              <a:buSzPts val="1600"/>
              <a:buNone/>
              <a:defRPr sz="1600">
                <a:solidFill>
                  <a:srgbClr val="888888"/>
                </a:solidFill>
              </a:defRPr>
            </a:lvl9pPr>
          </a:lstStyle>
          <a:p/>
        </p:txBody>
      </p:sp>
      <p:sp>
        <p:nvSpPr>
          <p:cNvPr id="37" name="Google Shape;37;p30"/>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30"/>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30"/>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cxnSp>
        <p:nvCxnSpPr>
          <p:cNvPr id="40" name="Google Shape;40;p30"/>
          <p:cNvCxnSpPr/>
          <p:nvPr/>
        </p:nvCxnSpPr>
        <p:spPr>
          <a:xfrm>
            <a:off x="1454239" y="3804985"/>
            <a:ext cx="8630446"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1" name="Shape 41"/>
        <p:cNvGrpSpPr/>
        <p:nvPr/>
      </p:nvGrpSpPr>
      <p:grpSpPr>
        <a:xfrm>
          <a:off x="0" y="0"/>
          <a:ext cx="0" cy="0"/>
          <a:chOff x="0" y="0"/>
          <a:chExt cx="0" cy="0"/>
        </a:xfrm>
      </p:grpSpPr>
      <p:sp>
        <p:nvSpPr>
          <p:cNvPr id="42" name="Google Shape;42;p31"/>
          <p:cNvSpPr txBox="1"/>
          <p:nvPr>
            <p:ph type="title"/>
          </p:nvPr>
        </p:nvSpPr>
        <p:spPr>
          <a:xfrm>
            <a:off x="1449217" y="804889"/>
            <a:ext cx="9605635" cy="1059305"/>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3" name="Google Shape;43;p31"/>
          <p:cNvSpPr txBox="1"/>
          <p:nvPr>
            <p:ph idx="1" type="body"/>
          </p:nvPr>
        </p:nvSpPr>
        <p:spPr>
          <a:xfrm>
            <a:off x="1447331" y="2010878"/>
            <a:ext cx="4645152" cy="3448595"/>
          </a:xfrm>
          <a:prstGeom prst="rect">
            <a:avLst/>
          </a:prstGeom>
          <a:noFill/>
          <a:ln>
            <a:noFill/>
          </a:ln>
        </p:spPr>
        <p:txBody>
          <a:bodyPr anchorCtr="0" anchor="t" bIns="45700" lIns="91425" spcFirstLastPara="1" rIns="91425" wrap="square" tIns="45700">
            <a:normAutofit/>
          </a:bodyPr>
          <a:lstStyle>
            <a:lvl1pPr indent="-342900" lvl="0" marL="457200" algn="l">
              <a:lnSpc>
                <a:spcPct val="120000"/>
              </a:lnSpc>
              <a:spcBef>
                <a:spcPts val="1000"/>
              </a:spcBef>
              <a:spcAft>
                <a:spcPts val="0"/>
              </a:spcAft>
              <a:buSzPts val="1800"/>
              <a:buChar char="•"/>
              <a:defRPr/>
            </a:lvl1pPr>
            <a:lvl2pPr indent="-342900" lvl="1" marL="914400" algn="l">
              <a:lnSpc>
                <a:spcPct val="120000"/>
              </a:lnSpc>
              <a:spcBef>
                <a:spcPts val="500"/>
              </a:spcBef>
              <a:spcAft>
                <a:spcPts val="0"/>
              </a:spcAft>
              <a:buSzPts val="1800"/>
              <a:buChar char="•"/>
              <a:defRPr/>
            </a:lvl2pPr>
            <a:lvl3pPr indent="-342900" lvl="2" marL="1371600" algn="l">
              <a:lnSpc>
                <a:spcPct val="120000"/>
              </a:lnSpc>
              <a:spcBef>
                <a:spcPts val="500"/>
              </a:spcBef>
              <a:spcAft>
                <a:spcPts val="0"/>
              </a:spcAft>
              <a:buSzPts val="1800"/>
              <a:buChar char="•"/>
              <a:defRPr/>
            </a:lvl3pPr>
            <a:lvl4pPr indent="-342900" lvl="3" marL="1828800" algn="l">
              <a:lnSpc>
                <a:spcPct val="120000"/>
              </a:lnSpc>
              <a:spcBef>
                <a:spcPts val="500"/>
              </a:spcBef>
              <a:spcAft>
                <a:spcPts val="0"/>
              </a:spcAft>
              <a:buSzPts val="1800"/>
              <a:buChar char="•"/>
              <a:defRPr/>
            </a:lvl4pPr>
            <a:lvl5pPr indent="-342900" lvl="4" marL="2286000" algn="l">
              <a:lnSpc>
                <a:spcPct val="120000"/>
              </a:lnSpc>
              <a:spcBef>
                <a:spcPts val="500"/>
              </a:spcBef>
              <a:spcAft>
                <a:spcPts val="0"/>
              </a:spcAft>
              <a:buSzPts val="1800"/>
              <a:buChar char="•"/>
              <a:defRPr/>
            </a:lvl5pPr>
            <a:lvl6pPr indent="-342900" lvl="5" marL="2743200" algn="l">
              <a:lnSpc>
                <a:spcPct val="120000"/>
              </a:lnSpc>
              <a:spcBef>
                <a:spcPts val="500"/>
              </a:spcBef>
              <a:spcAft>
                <a:spcPts val="0"/>
              </a:spcAft>
              <a:buSzPts val="1800"/>
              <a:buChar char="•"/>
              <a:defRPr/>
            </a:lvl6pPr>
            <a:lvl7pPr indent="-342900" lvl="6" marL="3200400" algn="l">
              <a:lnSpc>
                <a:spcPct val="120000"/>
              </a:lnSpc>
              <a:spcBef>
                <a:spcPts val="500"/>
              </a:spcBef>
              <a:spcAft>
                <a:spcPts val="0"/>
              </a:spcAft>
              <a:buSzPts val="1800"/>
              <a:buChar char="•"/>
              <a:defRPr/>
            </a:lvl7pPr>
            <a:lvl8pPr indent="-342900" lvl="7" marL="3657600" algn="l">
              <a:lnSpc>
                <a:spcPct val="120000"/>
              </a:lnSpc>
              <a:spcBef>
                <a:spcPts val="500"/>
              </a:spcBef>
              <a:spcAft>
                <a:spcPts val="0"/>
              </a:spcAft>
              <a:buSzPts val="1800"/>
              <a:buChar char="•"/>
              <a:defRPr/>
            </a:lvl8pPr>
            <a:lvl9pPr indent="-342900" lvl="8" marL="4114800" algn="l">
              <a:lnSpc>
                <a:spcPct val="120000"/>
              </a:lnSpc>
              <a:spcBef>
                <a:spcPts val="500"/>
              </a:spcBef>
              <a:spcAft>
                <a:spcPts val="0"/>
              </a:spcAft>
              <a:buSzPts val="1800"/>
              <a:buChar char="•"/>
              <a:defRPr/>
            </a:lvl9pPr>
          </a:lstStyle>
          <a:p/>
        </p:txBody>
      </p:sp>
      <p:sp>
        <p:nvSpPr>
          <p:cNvPr id="44" name="Google Shape;44;p31"/>
          <p:cNvSpPr txBox="1"/>
          <p:nvPr>
            <p:ph idx="2" type="body"/>
          </p:nvPr>
        </p:nvSpPr>
        <p:spPr>
          <a:xfrm>
            <a:off x="6413771" y="2017343"/>
            <a:ext cx="4645152" cy="3441520"/>
          </a:xfrm>
          <a:prstGeom prst="rect">
            <a:avLst/>
          </a:prstGeom>
          <a:noFill/>
          <a:ln>
            <a:noFill/>
          </a:ln>
        </p:spPr>
        <p:txBody>
          <a:bodyPr anchorCtr="0" anchor="t" bIns="45700" lIns="91425" spcFirstLastPara="1" rIns="91425" wrap="square" tIns="45700">
            <a:normAutofit/>
          </a:bodyPr>
          <a:lstStyle>
            <a:lvl1pPr indent="-342900" lvl="0" marL="457200" algn="l">
              <a:lnSpc>
                <a:spcPct val="120000"/>
              </a:lnSpc>
              <a:spcBef>
                <a:spcPts val="1000"/>
              </a:spcBef>
              <a:spcAft>
                <a:spcPts val="0"/>
              </a:spcAft>
              <a:buSzPts val="1800"/>
              <a:buChar char="•"/>
              <a:defRPr/>
            </a:lvl1pPr>
            <a:lvl2pPr indent="-342900" lvl="1" marL="914400" algn="l">
              <a:lnSpc>
                <a:spcPct val="120000"/>
              </a:lnSpc>
              <a:spcBef>
                <a:spcPts val="500"/>
              </a:spcBef>
              <a:spcAft>
                <a:spcPts val="0"/>
              </a:spcAft>
              <a:buSzPts val="1800"/>
              <a:buChar char="•"/>
              <a:defRPr/>
            </a:lvl2pPr>
            <a:lvl3pPr indent="-342900" lvl="2" marL="1371600" algn="l">
              <a:lnSpc>
                <a:spcPct val="120000"/>
              </a:lnSpc>
              <a:spcBef>
                <a:spcPts val="500"/>
              </a:spcBef>
              <a:spcAft>
                <a:spcPts val="0"/>
              </a:spcAft>
              <a:buSzPts val="1800"/>
              <a:buChar char="•"/>
              <a:defRPr/>
            </a:lvl3pPr>
            <a:lvl4pPr indent="-342900" lvl="3" marL="1828800" algn="l">
              <a:lnSpc>
                <a:spcPct val="120000"/>
              </a:lnSpc>
              <a:spcBef>
                <a:spcPts val="500"/>
              </a:spcBef>
              <a:spcAft>
                <a:spcPts val="0"/>
              </a:spcAft>
              <a:buSzPts val="1800"/>
              <a:buChar char="•"/>
              <a:defRPr/>
            </a:lvl4pPr>
            <a:lvl5pPr indent="-342900" lvl="4" marL="2286000" algn="l">
              <a:lnSpc>
                <a:spcPct val="120000"/>
              </a:lnSpc>
              <a:spcBef>
                <a:spcPts val="500"/>
              </a:spcBef>
              <a:spcAft>
                <a:spcPts val="0"/>
              </a:spcAft>
              <a:buSzPts val="1800"/>
              <a:buChar char="•"/>
              <a:defRPr/>
            </a:lvl5pPr>
            <a:lvl6pPr indent="-342900" lvl="5" marL="2743200" algn="l">
              <a:lnSpc>
                <a:spcPct val="120000"/>
              </a:lnSpc>
              <a:spcBef>
                <a:spcPts val="500"/>
              </a:spcBef>
              <a:spcAft>
                <a:spcPts val="0"/>
              </a:spcAft>
              <a:buSzPts val="1800"/>
              <a:buChar char="•"/>
              <a:defRPr/>
            </a:lvl6pPr>
            <a:lvl7pPr indent="-342900" lvl="6" marL="3200400" algn="l">
              <a:lnSpc>
                <a:spcPct val="120000"/>
              </a:lnSpc>
              <a:spcBef>
                <a:spcPts val="500"/>
              </a:spcBef>
              <a:spcAft>
                <a:spcPts val="0"/>
              </a:spcAft>
              <a:buSzPts val="1800"/>
              <a:buChar char="•"/>
              <a:defRPr/>
            </a:lvl7pPr>
            <a:lvl8pPr indent="-342900" lvl="7" marL="3657600" algn="l">
              <a:lnSpc>
                <a:spcPct val="120000"/>
              </a:lnSpc>
              <a:spcBef>
                <a:spcPts val="500"/>
              </a:spcBef>
              <a:spcAft>
                <a:spcPts val="0"/>
              </a:spcAft>
              <a:buSzPts val="1800"/>
              <a:buChar char="•"/>
              <a:defRPr/>
            </a:lvl8pPr>
            <a:lvl9pPr indent="-342900" lvl="8" marL="4114800" algn="l">
              <a:lnSpc>
                <a:spcPct val="120000"/>
              </a:lnSpc>
              <a:spcBef>
                <a:spcPts val="500"/>
              </a:spcBef>
              <a:spcAft>
                <a:spcPts val="0"/>
              </a:spcAft>
              <a:buSzPts val="1800"/>
              <a:buChar char="•"/>
              <a:defRPr/>
            </a:lvl9pPr>
          </a:lstStyle>
          <a:p/>
        </p:txBody>
      </p:sp>
      <p:sp>
        <p:nvSpPr>
          <p:cNvPr id="45" name="Google Shape;45;p31"/>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31"/>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31"/>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cxnSp>
        <p:nvCxnSpPr>
          <p:cNvPr id="48" name="Google Shape;48;p31"/>
          <p:cNvCxnSpPr/>
          <p:nvPr/>
        </p:nvCxnSpPr>
        <p:spPr>
          <a:xfrm>
            <a:off x="1453896" y="1847088"/>
            <a:ext cx="9607522"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9" name="Shape 49"/>
        <p:cNvGrpSpPr/>
        <p:nvPr/>
      </p:nvGrpSpPr>
      <p:grpSpPr>
        <a:xfrm>
          <a:off x="0" y="0"/>
          <a:ext cx="0" cy="0"/>
          <a:chOff x="0" y="0"/>
          <a:chExt cx="0" cy="0"/>
        </a:xfrm>
      </p:grpSpPr>
      <p:sp>
        <p:nvSpPr>
          <p:cNvPr id="50" name="Google Shape;50;p32"/>
          <p:cNvSpPr txBox="1"/>
          <p:nvPr>
            <p:ph type="title"/>
          </p:nvPr>
        </p:nvSpPr>
        <p:spPr>
          <a:xfrm>
            <a:off x="1447191" y="804163"/>
            <a:ext cx="9607661" cy="1056319"/>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32"/>
          <p:cNvSpPr txBox="1"/>
          <p:nvPr>
            <p:ph idx="1" type="body"/>
          </p:nvPr>
        </p:nvSpPr>
        <p:spPr>
          <a:xfrm>
            <a:off x="1447191" y="2019549"/>
            <a:ext cx="4645152" cy="801943"/>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1000"/>
              </a:spcBef>
              <a:spcAft>
                <a:spcPts val="0"/>
              </a:spcAft>
              <a:buSzPts val="2200"/>
              <a:buNone/>
              <a:defRPr b="0" sz="2200" cap="none">
                <a:solidFill>
                  <a:schemeClr val="accent1"/>
                </a:solidFill>
              </a:defRPr>
            </a:lvl1pPr>
            <a:lvl2pPr indent="-228600" lvl="1" marL="914400" algn="l">
              <a:lnSpc>
                <a:spcPct val="120000"/>
              </a:lnSpc>
              <a:spcBef>
                <a:spcPts val="500"/>
              </a:spcBef>
              <a:spcAft>
                <a:spcPts val="0"/>
              </a:spcAft>
              <a:buSzPts val="2000"/>
              <a:buNone/>
              <a:defRPr b="1" sz="2000"/>
            </a:lvl2pPr>
            <a:lvl3pPr indent="-228600" lvl="2" marL="1371600" algn="l">
              <a:lnSpc>
                <a:spcPct val="120000"/>
              </a:lnSpc>
              <a:spcBef>
                <a:spcPts val="500"/>
              </a:spcBef>
              <a:spcAft>
                <a:spcPts val="0"/>
              </a:spcAft>
              <a:buSzPts val="1800"/>
              <a:buNone/>
              <a:defRPr b="1" sz="1800"/>
            </a:lvl3pPr>
            <a:lvl4pPr indent="-228600" lvl="3" marL="1828800" algn="l">
              <a:lnSpc>
                <a:spcPct val="120000"/>
              </a:lnSpc>
              <a:spcBef>
                <a:spcPts val="500"/>
              </a:spcBef>
              <a:spcAft>
                <a:spcPts val="0"/>
              </a:spcAft>
              <a:buSzPts val="1600"/>
              <a:buNone/>
              <a:defRPr b="1" sz="1600"/>
            </a:lvl4pPr>
            <a:lvl5pPr indent="-228600" lvl="4" marL="2286000" algn="l">
              <a:lnSpc>
                <a:spcPct val="120000"/>
              </a:lnSpc>
              <a:spcBef>
                <a:spcPts val="500"/>
              </a:spcBef>
              <a:spcAft>
                <a:spcPts val="0"/>
              </a:spcAft>
              <a:buSzPts val="1600"/>
              <a:buNone/>
              <a:defRPr b="1" sz="1600"/>
            </a:lvl5pPr>
            <a:lvl6pPr indent="-228600" lvl="5" marL="2743200" algn="l">
              <a:lnSpc>
                <a:spcPct val="120000"/>
              </a:lnSpc>
              <a:spcBef>
                <a:spcPts val="500"/>
              </a:spcBef>
              <a:spcAft>
                <a:spcPts val="0"/>
              </a:spcAft>
              <a:buSzPts val="1600"/>
              <a:buNone/>
              <a:defRPr b="1" sz="1600"/>
            </a:lvl6pPr>
            <a:lvl7pPr indent="-228600" lvl="6" marL="3200400" algn="l">
              <a:lnSpc>
                <a:spcPct val="120000"/>
              </a:lnSpc>
              <a:spcBef>
                <a:spcPts val="500"/>
              </a:spcBef>
              <a:spcAft>
                <a:spcPts val="0"/>
              </a:spcAft>
              <a:buSzPts val="1600"/>
              <a:buNone/>
              <a:defRPr b="1" sz="1600"/>
            </a:lvl7pPr>
            <a:lvl8pPr indent="-228600" lvl="7" marL="3657600" algn="l">
              <a:lnSpc>
                <a:spcPct val="120000"/>
              </a:lnSpc>
              <a:spcBef>
                <a:spcPts val="500"/>
              </a:spcBef>
              <a:spcAft>
                <a:spcPts val="0"/>
              </a:spcAft>
              <a:buSzPts val="1600"/>
              <a:buNone/>
              <a:defRPr b="1" sz="1600"/>
            </a:lvl8pPr>
            <a:lvl9pPr indent="-228600" lvl="8" marL="4114800" algn="l">
              <a:lnSpc>
                <a:spcPct val="120000"/>
              </a:lnSpc>
              <a:spcBef>
                <a:spcPts val="500"/>
              </a:spcBef>
              <a:spcAft>
                <a:spcPts val="0"/>
              </a:spcAft>
              <a:buSzPts val="1600"/>
              <a:buNone/>
              <a:defRPr b="1" sz="1600"/>
            </a:lvl9pPr>
          </a:lstStyle>
          <a:p/>
        </p:txBody>
      </p:sp>
      <p:sp>
        <p:nvSpPr>
          <p:cNvPr id="52" name="Google Shape;52;p32"/>
          <p:cNvSpPr txBox="1"/>
          <p:nvPr>
            <p:ph idx="2" type="body"/>
          </p:nvPr>
        </p:nvSpPr>
        <p:spPr>
          <a:xfrm>
            <a:off x="1447191" y="2824269"/>
            <a:ext cx="4645152" cy="2644457"/>
          </a:xfrm>
          <a:prstGeom prst="rect">
            <a:avLst/>
          </a:prstGeom>
          <a:noFill/>
          <a:ln>
            <a:noFill/>
          </a:ln>
        </p:spPr>
        <p:txBody>
          <a:bodyPr anchorCtr="0" anchor="t" bIns="45700" lIns="91425" spcFirstLastPara="1" rIns="91425" wrap="square" tIns="45700">
            <a:normAutofit/>
          </a:bodyPr>
          <a:lstStyle>
            <a:lvl1pPr indent="-342900" lvl="0" marL="457200" algn="l">
              <a:lnSpc>
                <a:spcPct val="120000"/>
              </a:lnSpc>
              <a:spcBef>
                <a:spcPts val="1000"/>
              </a:spcBef>
              <a:spcAft>
                <a:spcPts val="0"/>
              </a:spcAft>
              <a:buSzPts val="1800"/>
              <a:buChar char="•"/>
              <a:defRPr/>
            </a:lvl1pPr>
            <a:lvl2pPr indent="-342900" lvl="1" marL="914400" algn="l">
              <a:lnSpc>
                <a:spcPct val="120000"/>
              </a:lnSpc>
              <a:spcBef>
                <a:spcPts val="500"/>
              </a:spcBef>
              <a:spcAft>
                <a:spcPts val="0"/>
              </a:spcAft>
              <a:buSzPts val="1800"/>
              <a:buChar char="•"/>
              <a:defRPr/>
            </a:lvl2pPr>
            <a:lvl3pPr indent="-342900" lvl="2" marL="1371600" algn="l">
              <a:lnSpc>
                <a:spcPct val="120000"/>
              </a:lnSpc>
              <a:spcBef>
                <a:spcPts val="500"/>
              </a:spcBef>
              <a:spcAft>
                <a:spcPts val="0"/>
              </a:spcAft>
              <a:buSzPts val="1800"/>
              <a:buChar char="•"/>
              <a:defRPr/>
            </a:lvl3pPr>
            <a:lvl4pPr indent="-342900" lvl="3" marL="1828800" algn="l">
              <a:lnSpc>
                <a:spcPct val="120000"/>
              </a:lnSpc>
              <a:spcBef>
                <a:spcPts val="500"/>
              </a:spcBef>
              <a:spcAft>
                <a:spcPts val="0"/>
              </a:spcAft>
              <a:buSzPts val="1800"/>
              <a:buChar char="•"/>
              <a:defRPr/>
            </a:lvl4pPr>
            <a:lvl5pPr indent="-342900" lvl="4" marL="2286000" algn="l">
              <a:lnSpc>
                <a:spcPct val="120000"/>
              </a:lnSpc>
              <a:spcBef>
                <a:spcPts val="500"/>
              </a:spcBef>
              <a:spcAft>
                <a:spcPts val="0"/>
              </a:spcAft>
              <a:buSzPts val="1800"/>
              <a:buChar char="•"/>
              <a:defRPr/>
            </a:lvl5pPr>
            <a:lvl6pPr indent="-342900" lvl="5" marL="2743200" algn="l">
              <a:lnSpc>
                <a:spcPct val="120000"/>
              </a:lnSpc>
              <a:spcBef>
                <a:spcPts val="500"/>
              </a:spcBef>
              <a:spcAft>
                <a:spcPts val="0"/>
              </a:spcAft>
              <a:buSzPts val="1800"/>
              <a:buChar char="•"/>
              <a:defRPr/>
            </a:lvl6pPr>
            <a:lvl7pPr indent="-342900" lvl="6" marL="3200400" algn="l">
              <a:lnSpc>
                <a:spcPct val="120000"/>
              </a:lnSpc>
              <a:spcBef>
                <a:spcPts val="500"/>
              </a:spcBef>
              <a:spcAft>
                <a:spcPts val="0"/>
              </a:spcAft>
              <a:buSzPts val="1800"/>
              <a:buChar char="•"/>
              <a:defRPr/>
            </a:lvl7pPr>
            <a:lvl8pPr indent="-342900" lvl="7" marL="3657600" algn="l">
              <a:lnSpc>
                <a:spcPct val="120000"/>
              </a:lnSpc>
              <a:spcBef>
                <a:spcPts val="500"/>
              </a:spcBef>
              <a:spcAft>
                <a:spcPts val="0"/>
              </a:spcAft>
              <a:buSzPts val="1800"/>
              <a:buChar char="•"/>
              <a:defRPr/>
            </a:lvl8pPr>
            <a:lvl9pPr indent="-342900" lvl="8" marL="4114800" algn="l">
              <a:lnSpc>
                <a:spcPct val="120000"/>
              </a:lnSpc>
              <a:spcBef>
                <a:spcPts val="500"/>
              </a:spcBef>
              <a:spcAft>
                <a:spcPts val="0"/>
              </a:spcAft>
              <a:buSzPts val="1800"/>
              <a:buChar char="•"/>
              <a:defRPr/>
            </a:lvl9pPr>
          </a:lstStyle>
          <a:p/>
        </p:txBody>
      </p:sp>
      <p:sp>
        <p:nvSpPr>
          <p:cNvPr id="53" name="Google Shape;53;p32"/>
          <p:cNvSpPr txBox="1"/>
          <p:nvPr>
            <p:ph idx="3" type="body"/>
          </p:nvPr>
        </p:nvSpPr>
        <p:spPr>
          <a:xfrm>
            <a:off x="6412362" y="2023003"/>
            <a:ext cx="4645152" cy="802237"/>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1000"/>
              </a:spcBef>
              <a:spcAft>
                <a:spcPts val="0"/>
              </a:spcAft>
              <a:buSzPts val="2200"/>
              <a:buNone/>
              <a:defRPr b="0" sz="2200" cap="none">
                <a:solidFill>
                  <a:schemeClr val="accent1"/>
                </a:solidFill>
              </a:defRPr>
            </a:lvl1pPr>
            <a:lvl2pPr indent="-228600" lvl="1" marL="914400" algn="l">
              <a:lnSpc>
                <a:spcPct val="120000"/>
              </a:lnSpc>
              <a:spcBef>
                <a:spcPts val="500"/>
              </a:spcBef>
              <a:spcAft>
                <a:spcPts val="0"/>
              </a:spcAft>
              <a:buSzPts val="2000"/>
              <a:buNone/>
              <a:defRPr b="1" sz="2000"/>
            </a:lvl2pPr>
            <a:lvl3pPr indent="-228600" lvl="2" marL="1371600" algn="l">
              <a:lnSpc>
                <a:spcPct val="120000"/>
              </a:lnSpc>
              <a:spcBef>
                <a:spcPts val="500"/>
              </a:spcBef>
              <a:spcAft>
                <a:spcPts val="0"/>
              </a:spcAft>
              <a:buSzPts val="1800"/>
              <a:buNone/>
              <a:defRPr b="1" sz="1800"/>
            </a:lvl3pPr>
            <a:lvl4pPr indent="-228600" lvl="3" marL="1828800" algn="l">
              <a:lnSpc>
                <a:spcPct val="120000"/>
              </a:lnSpc>
              <a:spcBef>
                <a:spcPts val="500"/>
              </a:spcBef>
              <a:spcAft>
                <a:spcPts val="0"/>
              </a:spcAft>
              <a:buSzPts val="1600"/>
              <a:buNone/>
              <a:defRPr b="1" sz="1600"/>
            </a:lvl4pPr>
            <a:lvl5pPr indent="-228600" lvl="4" marL="2286000" algn="l">
              <a:lnSpc>
                <a:spcPct val="120000"/>
              </a:lnSpc>
              <a:spcBef>
                <a:spcPts val="500"/>
              </a:spcBef>
              <a:spcAft>
                <a:spcPts val="0"/>
              </a:spcAft>
              <a:buSzPts val="1600"/>
              <a:buNone/>
              <a:defRPr b="1" sz="1600"/>
            </a:lvl5pPr>
            <a:lvl6pPr indent="-228600" lvl="5" marL="2743200" algn="l">
              <a:lnSpc>
                <a:spcPct val="120000"/>
              </a:lnSpc>
              <a:spcBef>
                <a:spcPts val="500"/>
              </a:spcBef>
              <a:spcAft>
                <a:spcPts val="0"/>
              </a:spcAft>
              <a:buSzPts val="1600"/>
              <a:buNone/>
              <a:defRPr b="1" sz="1600"/>
            </a:lvl6pPr>
            <a:lvl7pPr indent="-228600" lvl="6" marL="3200400" algn="l">
              <a:lnSpc>
                <a:spcPct val="120000"/>
              </a:lnSpc>
              <a:spcBef>
                <a:spcPts val="500"/>
              </a:spcBef>
              <a:spcAft>
                <a:spcPts val="0"/>
              </a:spcAft>
              <a:buSzPts val="1600"/>
              <a:buNone/>
              <a:defRPr b="1" sz="1600"/>
            </a:lvl7pPr>
            <a:lvl8pPr indent="-228600" lvl="7" marL="3657600" algn="l">
              <a:lnSpc>
                <a:spcPct val="120000"/>
              </a:lnSpc>
              <a:spcBef>
                <a:spcPts val="500"/>
              </a:spcBef>
              <a:spcAft>
                <a:spcPts val="0"/>
              </a:spcAft>
              <a:buSzPts val="1600"/>
              <a:buNone/>
              <a:defRPr b="1" sz="1600"/>
            </a:lvl8pPr>
            <a:lvl9pPr indent="-228600" lvl="8" marL="4114800" algn="l">
              <a:lnSpc>
                <a:spcPct val="120000"/>
              </a:lnSpc>
              <a:spcBef>
                <a:spcPts val="500"/>
              </a:spcBef>
              <a:spcAft>
                <a:spcPts val="0"/>
              </a:spcAft>
              <a:buSzPts val="1600"/>
              <a:buNone/>
              <a:defRPr b="1" sz="1600"/>
            </a:lvl9pPr>
          </a:lstStyle>
          <a:p/>
        </p:txBody>
      </p:sp>
      <p:sp>
        <p:nvSpPr>
          <p:cNvPr id="54" name="Google Shape;54;p32"/>
          <p:cNvSpPr txBox="1"/>
          <p:nvPr>
            <p:ph idx="4" type="body"/>
          </p:nvPr>
        </p:nvSpPr>
        <p:spPr>
          <a:xfrm>
            <a:off x="6412362" y="2821491"/>
            <a:ext cx="4645152" cy="2637371"/>
          </a:xfrm>
          <a:prstGeom prst="rect">
            <a:avLst/>
          </a:prstGeom>
          <a:noFill/>
          <a:ln>
            <a:noFill/>
          </a:ln>
        </p:spPr>
        <p:txBody>
          <a:bodyPr anchorCtr="0" anchor="t" bIns="45700" lIns="91425" spcFirstLastPara="1" rIns="91425" wrap="square" tIns="45700">
            <a:normAutofit/>
          </a:bodyPr>
          <a:lstStyle>
            <a:lvl1pPr indent="-342900" lvl="0" marL="457200" algn="l">
              <a:lnSpc>
                <a:spcPct val="120000"/>
              </a:lnSpc>
              <a:spcBef>
                <a:spcPts val="1000"/>
              </a:spcBef>
              <a:spcAft>
                <a:spcPts val="0"/>
              </a:spcAft>
              <a:buSzPts val="1800"/>
              <a:buChar char="•"/>
              <a:defRPr/>
            </a:lvl1pPr>
            <a:lvl2pPr indent="-342900" lvl="1" marL="914400" algn="l">
              <a:lnSpc>
                <a:spcPct val="120000"/>
              </a:lnSpc>
              <a:spcBef>
                <a:spcPts val="500"/>
              </a:spcBef>
              <a:spcAft>
                <a:spcPts val="0"/>
              </a:spcAft>
              <a:buSzPts val="1800"/>
              <a:buChar char="•"/>
              <a:defRPr/>
            </a:lvl2pPr>
            <a:lvl3pPr indent="-342900" lvl="2" marL="1371600" algn="l">
              <a:lnSpc>
                <a:spcPct val="120000"/>
              </a:lnSpc>
              <a:spcBef>
                <a:spcPts val="500"/>
              </a:spcBef>
              <a:spcAft>
                <a:spcPts val="0"/>
              </a:spcAft>
              <a:buSzPts val="1800"/>
              <a:buChar char="•"/>
              <a:defRPr/>
            </a:lvl3pPr>
            <a:lvl4pPr indent="-342900" lvl="3" marL="1828800" algn="l">
              <a:lnSpc>
                <a:spcPct val="120000"/>
              </a:lnSpc>
              <a:spcBef>
                <a:spcPts val="500"/>
              </a:spcBef>
              <a:spcAft>
                <a:spcPts val="0"/>
              </a:spcAft>
              <a:buSzPts val="1800"/>
              <a:buChar char="•"/>
              <a:defRPr/>
            </a:lvl4pPr>
            <a:lvl5pPr indent="-342900" lvl="4" marL="2286000" algn="l">
              <a:lnSpc>
                <a:spcPct val="120000"/>
              </a:lnSpc>
              <a:spcBef>
                <a:spcPts val="500"/>
              </a:spcBef>
              <a:spcAft>
                <a:spcPts val="0"/>
              </a:spcAft>
              <a:buSzPts val="1800"/>
              <a:buChar char="•"/>
              <a:defRPr/>
            </a:lvl5pPr>
            <a:lvl6pPr indent="-342900" lvl="5" marL="2743200" algn="l">
              <a:lnSpc>
                <a:spcPct val="120000"/>
              </a:lnSpc>
              <a:spcBef>
                <a:spcPts val="500"/>
              </a:spcBef>
              <a:spcAft>
                <a:spcPts val="0"/>
              </a:spcAft>
              <a:buSzPts val="1800"/>
              <a:buChar char="•"/>
              <a:defRPr/>
            </a:lvl6pPr>
            <a:lvl7pPr indent="-342900" lvl="6" marL="3200400" algn="l">
              <a:lnSpc>
                <a:spcPct val="120000"/>
              </a:lnSpc>
              <a:spcBef>
                <a:spcPts val="500"/>
              </a:spcBef>
              <a:spcAft>
                <a:spcPts val="0"/>
              </a:spcAft>
              <a:buSzPts val="1800"/>
              <a:buChar char="•"/>
              <a:defRPr/>
            </a:lvl7pPr>
            <a:lvl8pPr indent="-342900" lvl="7" marL="3657600" algn="l">
              <a:lnSpc>
                <a:spcPct val="120000"/>
              </a:lnSpc>
              <a:spcBef>
                <a:spcPts val="500"/>
              </a:spcBef>
              <a:spcAft>
                <a:spcPts val="0"/>
              </a:spcAft>
              <a:buSzPts val="1800"/>
              <a:buChar char="•"/>
              <a:defRPr/>
            </a:lvl8pPr>
            <a:lvl9pPr indent="-342900" lvl="8" marL="4114800" algn="l">
              <a:lnSpc>
                <a:spcPct val="120000"/>
              </a:lnSpc>
              <a:spcBef>
                <a:spcPts val="500"/>
              </a:spcBef>
              <a:spcAft>
                <a:spcPts val="0"/>
              </a:spcAft>
              <a:buSzPts val="1800"/>
              <a:buChar char="•"/>
              <a:defRPr/>
            </a:lvl9pPr>
          </a:lstStyle>
          <a:p/>
        </p:txBody>
      </p:sp>
      <p:sp>
        <p:nvSpPr>
          <p:cNvPr id="55" name="Google Shape;55;p32"/>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32"/>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32"/>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cxnSp>
        <p:nvCxnSpPr>
          <p:cNvPr id="58" name="Google Shape;58;p32"/>
          <p:cNvCxnSpPr/>
          <p:nvPr/>
        </p:nvCxnSpPr>
        <p:spPr>
          <a:xfrm>
            <a:off x="1453896" y="1847088"/>
            <a:ext cx="9607522"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9" name="Shape 59"/>
        <p:cNvGrpSpPr/>
        <p:nvPr/>
      </p:nvGrpSpPr>
      <p:grpSpPr>
        <a:xfrm>
          <a:off x="0" y="0"/>
          <a:ext cx="0" cy="0"/>
          <a:chOff x="0" y="0"/>
          <a:chExt cx="0" cy="0"/>
        </a:xfrm>
      </p:grpSpPr>
      <p:sp>
        <p:nvSpPr>
          <p:cNvPr id="60" name="Google Shape;60;p33"/>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33"/>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33"/>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3" name="Shape 63"/>
        <p:cNvGrpSpPr/>
        <p:nvPr/>
      </p:nvGrpSpPr>
      <p:grpSpPr>
        <a:xfrm>
          <a:off x="0" y="0"/>
          <a:ext cx="0" cy="0"/>
          <a:chOff x="0" y="0"/>
          <a:chExt cx="0" cy="0"/>
        </a:xfrm>
      </p:grpSpPr>
      <p:sp>
        <p:nvSpPr>
          <p:cNvPr id="64" name="Google Shape;64;p34"/>
          <p:cNvSpPr txBox="1"/>
          <p:nvPr>
            <p:ph type="title"/>
          </p:nvPr>
        </p:nvSpPr>
        <p:spPr>
          <a:xfrm>
            <a:off x="1444671" y="798973"/>
            <a:ext cx="3273099" cy="224711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400"/>
              <a:buFont typeface="Gill Sans"/>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34"/>
          <p:cNvSpPr txBox="1"/>
          <p:nvPr>
            <p:ph idx="1" type="body"/>
          </p:nvPr>
        </p:nvSpPr>
        <p:spPr>
          <a:xfrm>
            <a:off x="5043714" y="798974"/>
            <a:ext cx="6012470" cy="4658826"/>
          </a:xfrm>
          <a:prstGeom prst="rect">
            <a:avLst/>
          </a:prstGeom>
          <a:noFill/>
          <a:ln>
            <a:noFill/>
          </a:ln>
        </p:spPr>
        <p:txBody>
          <a:bodyPr anchorCtr="0" anchor="ctr" bIns="45700" lIns="91425" spcFirstLastPara="1" rIns="91425" wrap="square" tIns="45700">
            <a:normAutofit/>
          </a:bodyPr>
          <a:lstStyle>
            <a:lvl1pPr indent="-342900" lvl="0" marL="457200" algn="l">
              <a:lnSpc>
                <a:spcPct val="120000"/>
              </a:lnSpc>
              <a:spcBef>
                <a:spcPts val="1000"/>
              </a:spcBef>
              <a:spcAft>
                <a:spcPts val="0"/>
              </a:spcAft>
              <a:buSzPts val="1800"/>
              <a:buChar char="•"/>
              <a:defRPr/>
            </a:lvl1pPr>
            <a:lvl2pPr indent="-342900" lvl="1" marL="914400" algn="l">
              <a:lnSpc>
                <a:spcPct val="120000"/>
              </a:lnSpc>
              <a:spcBef>
                <a:spcPts val="500"/>
              </a:spcBef>
              <a:spcAft>
                <a:spcPts val="0"/>
              </a:spcAft>
              <a:buSzPts val="1800"/>
              <a:buChar char="•"/>
              <a:defRPr/>
            </a:lvl2pPr>
            <a:lvl3pPr indent="-342900" lvl="2" marL="1371600" algn="l">
              <a:lnSpc>
                <a:spcPct val="120000"/>
              </a:lnSpc>
              <a:spcBef>
                <a:spcPts val="500"/>
              </a:spcBef>
              <a:spcAft>
                <a:spcPts val="0"/>
              </a:spcAft>
              <a:buSzPts val="1800"/>
              <a:buChar char="•"/>
              <a:defRPr/>
            </a:lvl3pPr>
            <a:lvl4pPr indent="-342900" lvl="3" marL="1828800" algn="l">
              <a:lnSpc>
                <a:spcPct val="120000"/>
              </a:lnSpc>
              <a:spcBef>
                <a:spcPts val="500"/>
              </a:spcBef>
              <a:spcAft>
                <a:spcPts val="0"/>
              </a:spcAft>
              <a:buSzPts val="1800"/>
              <a:buChar char="•"/>
              <a:defRPr/>
            </a:lvl4pPr>
            <a:lvl5pPr indent="-342900" lvl="4" marL="2286000" algn="l">
              <a:lnSpc>
                <a:spcPct val="120000"/>
              </a:lnSpc>
              <a:spcBef>
                <a:spcPts val="500"/>
              </a:spcBef>
              <a:spcAft>
                <a:spcPts val="0"/>
              </a:spcAft>
              <a:buSzPts val="1800"/>
              <a:buChar char="•"/>
              <a:defRPr/>
            </a:lvl5pPr>
            <a:lvl6pPr indent="-342900" lvl="5" marL="2743200" algn="l">
              <a:lnSpc>
                <a:spcPct val="120000"/>
              </a:lnSpc>
              <a:spcBef>
                <a:spcPts val="500"/>
              </a:spcBef>
              <a:spcAft>
                <a:spcPts val="0"/>
              </a:spcAft>
              <a:buSzPts val="1800"/>
              <a:buChar char="•"/>
              <a:defRPr/>
            </a:lvl6pPr>
            <a:lvl7pPr indent="-342900" lvl="6" marL="3200400" algn="l">
              <a:lnSpc>
                <a:spcPct val="120000"/>
              </a:lnSpc>
              <a:spcBef>
                <a:spcPts val="500"/>
              </a:spcBef>
              <a:spcAft>
                <a:spcPts val="0"/>
              </a:spcAft>
              <a:buSzPts val="1800"/>
              <a:buChar char="•"/>
              <a:defRPr/>
            </a:lvl7pPr>
            <a:lvl8pPr indent="-342900" lvl="7" marL="3657600" algn="l">
              <a:lnSpc>
                <a:spcPct val="120000"/>
              </a:lnSpc>
              <a:spcBef>
                <a:spcPts val="500"/>
              </a:spcBef>
              <a:spcAft>
                <a:spcPts val="0"/>
              </a:spcAft>
              <a:buSzPts val="1800"/>
              <a:buChar char="•"/>
              <a:defRPr/>
            </a:lvl8pPr>
            <a:lvl9pPr indent="-342900" lvl="8" marL="4114800" algn="l">
              <a:lnSpc>
                <a:spcPct val="120000"/>
              </a:lnSpc>
              <a:spcBef>
                <a:spcPts val="500"/>
              </a:spcBef>
              <a:spcAft>
                <a:spcPts val="0"/>
              </a:spcAft>
              <a:buSzPts val="1800"/>
              <a:buChar char="•"/>
              <a:defRPr/>
            </a:lvl9pPr>
          </a:lstStyle>
          <a:p/>
        </p:txBody>
      </p:sp>
      <p:sp>
        <p:nvSpPr>
          <p:cNvPr id="66" name="Google Shape;66;p34"/>
          <p:cNvSpPr txBox="1"/>
          <p:nvPr>
            <p:ph idx="2" type="body"/>
          </p:nvPr>
        </p:nvSpPr>
        <p:spPr>
          <a:xfrm>
            <a:off x="1444671" y="3205491"/>
            <a:ext cx="3275013" cy="2248181"/>
          </a:xfrm>
          <a:prstGeom prst="rect">
            <a:avLst/>
          </a:prstGeom>
          <a:noFill/>
          <a:ln>
            <a:noFill/>
          </a:ln>
        </p:spPr>
        <p:txBody>
          <a:bodyPr anchorCtr="0" anchor="t" bIns="45700" lIns="91425" spcFirstLastPara="1" rIns="91425" wrap="square" tIns="45700">
            <a:normAutofit/>
          </a:bodyPr>
          <a:lstStyle>
            <a:lvl1pPr indent="-228600" lvl="0" marL="457200" algn="l">
              <a:lnSpc>
                <a:spcPct val="120000"/>
              </a:lnSpc>
              <a:spcBef>
                <a:spcPts val="1000"/>
              </a:spcBef>
              <a:spcAft>
                <a:spcPts val="0"/>
              </a:spcAft>
              <a:buSzPts val="1600"/>
              <a:buNone/>
              <a:defRPr sz="1600"/>
            </a:lvl1pPr>
            <a:lvl2pPr indent="-228600" lvl="1" marL="914400" algn="l">
              <a:lnSpc>
                <a:spcPct val="120000"/>
              </a:lnSpc>
              <a:spcBef>
                <a:spcPts val="500"/>
              </a:spcBef>
              <a:spcAft>
                <a:spcPts val="0"/>
              </a:spcAft>
              <a:buSzPts val="1400"/>
              <a:buNone/>
              <a:defRPr sz="1400"/>
            </a:lvl2pPr>
            <a:lvl3pPr indent="-228600" lvl="2" marL="1371600" algn="l">
              <a:lnSpc>
                <a:spcPct val="120000"/>
              </a:lnSpc>
              <a:spcBef>
                <a:spcPts val="500"/>
              </a:spcBef>
              <a:spcAft>
                <a:spcPts val="0"/>
              </a:spcAft>
              <a:buSzPts val="1200"/>
              <a:buNone/>
              <a:defRPr sz="1200"/>
            </a:lvl3pPr>
            <a:lvl4pPr indent="-228600" lvl="3" marL="1828800" algn="l">
              <a:lnSpc>
                <a:spcPct val="120000"/>
              </a:lnSpc>
              <a:spcBef>
                <a:spcPts val="500"/>
              </a:spcBef>
              <a:spcAft>
                <a:spcPts val="0"/>
              </a:spcAft>
              <a:buSzPts val="1000"/>
              <a:buNone/>
              <a:defRPr sz="1000"/>
            </a:lvl4pPr>
            <a:lvl5pPr indent="-228600" lvl="4" marL="2286000" algn="l">
              <a:lnSpc>
                <a:spcPct val="120000"/>
              </a:lnSpc>
              <a:spcBef>
                <a:spcPts val="500"/>
              </a:spcBef>
              <a:spcAft>
                <a:spcPts val="0"/>
              </a:spcAft>
              <a:buSzPts val="1000"/>
              <a:buNone/>
              <a:defRPr sz="1000"/>
            </a:lvl5pPr>
            <a:lvl6pPr indent="-228600" lvl="5" marL="2743200" algn="l">
              <a:lnSpc>
                <a:spcPct val="120000"/>
              </a:lnSpc>
              <a:spcBef>
                <a:spcPts val="500"/>
              </a:spcBef>
              <a:spcAft>
                <a:spcPts val="0"/>
              </a:spcAft>
              <a:buSzPts val="1000"/>
              <a:buNone/>
              <a:defRPr sz="1000"/>
            </a:lvl6pPr>
            <a:lvl7pPr indent="-228600" lvl="6" marL="3200400" algn="l">
              <a:lnSpc>
                <a:spcPct val="120000"/>
              </a:lnSpc>
              <a:spcBef>
                <a:spcPts val="500"/>
              </a:spcBef>
              <a:spcAft>
                <a:spcPts val="0"/>
              </a:spcAft>
              <a:buSzPts val="1000"/>
              <a:buNone/>
              <a:defRPr sz="1000"/>
            </a:lvl7pPr>
            <a:lvl8pPr indent="-228600" lvl="7" marL="3657600" algn="l">
              <a:lnSpc>
                <a:spcPct val="120000"/>
              </a:lnSpc>
              <a:spcBef>
                <a:spcPts val="500"/>
              </a:spcBef>
              <a:spcAft>
                <a:spcPts val="0"/>
              </a:spcAft>
              <a:buSzPts val="1000"/>
              <a:buNone/>
              <a:defRPr sz="1000"/>
            </a:lvl8pPr>
            <a:lvl9pPr indent="-228600" lvl="8" marL="4114800" algn="l">
              <a:lnSpc>
                <a:spcPct val="120000"/>
              </a:lnSpc>
              <a:spcBef>
                <a:spcPts val="500"/>
              </a:spcBef>
              <a:spcAft>
                <a:spcPts val="0"/>
              </a:spcAft>
              <a:buSzPts val="1000"/>
              <a:buNone/>
              <a:defRPr sz="1000"/>
            </a:lvl9pPr>
          </a:lstStyle>
          <a:p/>
        </p:txBody>
      </p:sp>
      <p:sp>
        <p:nvSpPr>
          <p:cNvPr id="67" name="Google Shape;67;p34"/>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34"/>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34"/>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cxnSp>
        <p:nvCxnSpPr>
          <p:cNvPr id="70" name="Google Shape;70;p34"/>
          <p:cNvCxnSpPr/>
          <p:nvPr/>
        </p:nvCxnSpPr>
        <p:spPr>
          <a:xfrm>
            <a:off x="1448280" y="3205491"/>
            <a:ext cx="3269490"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1" name="Shape 71"/>
        <p:cNvGrpSpPr/>
        <p:nvPr/>
      </p:nvGrpSpPr>
      <p:grpSpPr>
        <a:xfrm>
          <a:off x="0" y="0"/>
          <a:ext cx="0" cy="0"/>
          <a:chOff x="0" y="0"/>
          <a:chExt cx="0" cy="0"/>
        </a:xfrm>
      </p:grpSpPr>
      <p:grpSp>
        <p:nvGrpSpPr>
          <p:cNvPr id="72" name="Google Shape;72;p35"/>
          <p:cNvGrpSpPr/>
          <p:nvPr/>
        </p:nvGrpSpPr>
        <p:grpSpPr>
          <a:xfrm>
            <a:off x="7477387" y="482170"/>
            <a:ext cx="4074533" cy="5149101"/>
            <a:chOff x="7477387" y="482170"/>
            <a:chExt cx="4074533" cy="5149101"/>
          </a:xfrm>
        </p:grpSpPr>
        <p:sp>
          <p:nvSpPr>
            <p:cNvPr id="73" name="Google Shape;73;p35"/>
            <p:cNvSpPr/>
            <p:nvPr/>
          </p:nvSpPr>
          <p:spPr>
            <a:xfrm>
              <a:off x="7477387" y="482170"/>
              <a:ext cx="4074533" cy="5149101"/>
            </a:xfrm>
            <a:prstGeom prst="rect">
              <a:avLst/>
            </a:prstGeom>
            <a:gradFill>
              <a:gsLst>
                <a:gs pos="0">
                  <a:srgbClr val="000001"/>
                </a:gs>
                <a:gs pos="100000">
                  <a:srgbClr val="191919"/>
                </a:gs>
              </a:gsLst>
              <a:lin ang="5400000" scaled="0"/>
            </a:gradFill>
            <a:ln>
              <a:noFill/>
            </a:ln>
            <a:effectLst>
              <a:outerShdw blurRad="127000" sx="98000" rotWithShape="0" algn="tl" dir="4740000" dist="228600" sy="98000">
                <a:srgbClr val="000000">
                  <a:alpha val="33725"/>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35"/>
            <p:cNvSpPr/>
            <p:nvPr/>
          </p:nvSpPr>
          <p:spPr>
            <a:xfrm>
              <a:off x="7790446" y="812506"/>
              <a:ext cx="3450289" cy="4466452"/>
            </a:xfrm>
            <a:prstGeom prst="rect">
              <a:avLst/>
            </a:prstGeom>
            <a:gradFill>
              <a:gsLst>
                <a:gs pos="0">
                  <a:srgbClr val="DADADA"/>
                </a:gs>
                <a:gs pos="100000">
                  <a:srgbClr val="FFFFFE"/>
                </a:gs>
              </a:gsLst>
              <a:lin ang="16200000" scaled="0"/>
            </a:gradFill>
            <a:ln cap="flat" cmpd="sng" w="50800">
              <a:solidFill>
                <a:srgbClr val="191919"/>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5" name="Google Shape;75;p35"/>
          <p:cNvSpPr txBox="1"/>
          <p:nvPr>
            <p:ph type="title"/>
          </p:nvPr>
        </p:nvSpPr>
        <p:spPr>
          <a:xfrm>
            <a:off x="1451206" y="1129513"/>
            <a:ext cx="5532328" cy="1830584"/>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Gill Sans"/>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35"/>
          <p:cNvSpPr/>
          <p:nvPr>
            <p:ph idx="2" type="pic"/>
          </p:nvPr>
        </p:nvSpPr>
        <p:spPr>
          <a:xfrm>
            <a:off x="8124389" y="1122542"/>
            <a:ext cx="2791171" cy="3866327"/>
          </a:xfrm>
          <a:prstGeom prst="rect">
            <a:avLst/>
          </a:prstGeom>
          <a:solidFill>
            <a:srgbClr val="D8D8D8"/>
          </a:solidFill>
          <a:ln>
            <a:noFill/>
          </a:ln>
        </p:spPr>
      </p:sp>
      <p:sp>
        <p:nvSpPr>
          <p:cNvPr id="77" name="Google Shape;77;p35"/>
          <p:cNvSpPr txBox="1"/>
          <p:nvPr>
            <p:ph idx="1" type="body"/>
          </p:nvPr>
        </p:nvSpPr>
        <p:spPr>
          <a:xfrm>
            <a:off x="1450329" y="3145992"/>
            <a:ext cx="5524404" cy="2003742"/>
          </a:xfrm>
          <a:prstGeom prst="rect">
            <a:avLst/>
          </a:prstGeom>
          <a:noFill/>
          <a:ln>
            <a:noFill/>
          </a:ln>
        </p:spPr>
        <p:txBody>
          <a:bodyPr anchorCtr="0" anchor="t" bIns="45700" lIns="91425" spcFirstLastPara="1" rIns="91425" wrap="square" tIns="45700">
            <a:normAutofit/>
          </a:bodyPr>
          <a:lstStyle>
            <a:lvl1pPr indent="-228600" lvl="0" marL="457200" algn="l">
              <a:lnSpc>
                <a:spcPct val="120000"/>
              </a:lnSpc>
              <a:spcBef>
                <a:spcPts val="1000"/>
              </a:spcBef>
              <a:spcAft>
                <a:spcPts val="0"/>
              </a:spcAft>
              <a:buSzPts val="1800"/>
              <a:buNone/>
              <a:defRPr sz="1800"/>
            </a:lvl1pPr>
            <a:lvl2pPr indent="-228600" lvl="1" marL="914400" algn="l">
              <a:lnSpc>
                <a:spcPct val="120000"/>
              </a:lnSpc>
              <a:spcBef>
                <a:spcPts val="500"/>
              </a:spcBef>
              <a:spcAft>
                <a:spcPts val="0"/>
              </a:spcAft>
              <a:buSzPts val="1400"/>
              <a:buNone/>
              <a:defRPr sz="1400"/>
            </a:lvl2pPr>
            <a:lvl3pPr indent="-228600" lvl="2" marL="1371600" algn="l">
              <a:lnSpc>
                <a:spcPct val="120000"/>
              </a:lnSpc>
              <a:spcBef>
                <a:spcPts val="500"/>
              </a:spcBef>
              <a:spcAft>
                <a:spcPts val="0"/>
              </a:spcAft>
              <a:buSzPts val="1200"/>
              <a:buNone/>
              <a:defRPr sz="1200"/>
            </a:lvl3pPr>
            <a:lvl4pPr indent="-228600" lvl="3" marL="1828800" algn="l">
              <a:lnSpc>
                <a:spcPct val="120000"/>
              </a:lnSpc>
              <a:spcBef>
                <a:spcPts val="500"/>
              </a:spcBef>
              <a:spcAft>
                <a:spcPts val="0"/>
              </a:spcAft>
              <a:buSzPts val="1000"/>
              <a:buNone/>
              <a:defRPr sz="1000"/>
            </a:lvl4pPr>
            <a:lvl5pPr indent="-228600" lvl="4" marL="2286000" algn="l">
              <a:lnSpc>
                <a:spcPct val="120000"/>
              </a:lnSpc>
              <a:spcBef>
                <a:spcPts val="500"/>
              </a:spcBef>
              <a:spcAft>
                <a:spcPts val="0"/>
              </a:spcAft>
              <a:buSzPts val="1000"/>
              <a:buNone/>
              <a:defRPr sz="1000"/>
            </a:lvl5pPr>
            <a:lvl6pPr indent="-228600" lvl="5" marL="2743200" algn="l">
              <a:lnSpc>
                <a:spcPct val="120000"/>
              </a:lnSpc>
              <a:spcBef>
                <a:spcPts val="500"/>
              </a:spcBef>
              <a:spcAft>
                <a:spcPts val="0"/>
              </a:spcAft>
              <a:buSzPts val="1000"/>
              <a:buNone/>
              <a:defRPr sz="1000"/>
            </a:lvl6pPr>
            <a:lvl7pPr indent="-228600" lvl="6" marL="3200400" algn="l">
              <a:lnSpc>
                <a:spcPct val="120000"/>
              </a:lnSpc>
              <a:spcBef>
                <a:spcPts val="500"/>
              </a:spcBef>
              <a:spcAft>
                <a:spcPts val="0"/>
              </a:spcAft>
              <a:buSzPts val="1000"/>
              <a:buNone/>
              <a:defRPr sz="1000"/>
            </a:lvl7pPr>
            <a:lvl8pPr indent="-228600" lvl="7" marL="3657600" algn="l">
              <a:lnSpc>
                <a:spcPct val="120000"/>
              </a:lnSpc>
              <a:spcBef>
                <a:spcPts val="500"/>
              </a:spcBef>
              <a:spcAft>
                <a:spcPts val="0"/>
              </a:spcAft>
              <a:buSzPts val="1000"/>
              <a:buNone/>
              <a:defRPr sz="1000"/>
            </a:lvl8pPr>
            <a:lvl9pPr indent="-228600" lvl="8" marL="4114800" algn="l">
              <a:lnSpc>
                <a:spcPct val="120000"/>
              </a:lnSpc>
              <a:spcBef>
                <a:spcPts val="500"/>
              </a:spcBef>
              <a:spcAft>
                <a:spcPts val="0"/>
              </a:spcAft>
              <a:buSzPts val="1000"/>
              <a:buNone/>
              <a:defRPr sz="1000"/>
            </a:lvl9pPr>
          </a:lstStyle>
          <a:p/>
        </p:txBody>
      </p:sp>
      <p:sp>
        <p:nvSpPr>
          <p:cNvPr id="78" name="Google Shape;78;p35"/>
          <p:cNvSpPr txBox="1"/>
          <p:nvPr>
            <p:ph idx="10" type="dt"/>
          </p:nvPr>
        </p:nvSpPr>
        <p:spPr>
          <a:xfrm>
            <a:off x="1447382" y="5469856"/>
            <a:ext cx="5527351" cy="32012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35"/>
          <p:cNvSpPr txBox="1"/>
          <p:nvPr>
            <p:ph idx="11" type="ftr"/>
          </p:nvPr>
        </p:nvSpPr>
        <p:spPr>
          <a:xfrm>
            <a:off x="1447382" y="318640"/>
            <a:ext cx="5541004" cy="32093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35"/>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cxnSp>
        <p:nvCxnSpPr>
          <p:cNvPr id="81" name="Google Shape;81;p35"/>
          <p:cNvCxnSpPr/>
          <p:nvPr/>
        </p:nvCxnSpPr>
        <p:spPr>
          <a:xfrm>
            <a:off x="1447382" y="3143605"/>
            <a:ext cx="5527351"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2.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EBE9E6"/>
            </a:gs>
            <a:gs pos="100000">
              <a:srgbClr val="C9C5C0"/>
            </a:gs>
          </a:gsLst>
          <a:path path="circle">
            <a:fillToRect b="50%" l="50%" r="50%" t="50%"/>
          </a:path>
          <a:tileRect/>
        </a:gradFill>
      </p:bgPr>
    </p:bg>
    <p:spTree>
      <p:nvGrpSpPr>
        <p:cNvPr id="5" name="Shape 5"/>
        <p:cNvGrpSpPr/>
        <p:nvPr/>
      </p:nvGrpSpPr>
      <p:grpSpPr>
        <a:xfrm>
          <a:off x="0" y="0"/>
          <a:ext cx="0" cy="0"/>
          <a:chOff x="0" y="0"/>
          <a:chExt cx="0" cy="0"/>
        </a:xfrm>
      </p:grpSpPr>
      <p:sp>
        <p:nvSpPr>
          <p:cNvPr id="6" name="Google Shape;6;p26"/>
          <p:cNvSpPr/>
          <p:nvPr/>
        </p:nvSpPr>
        <p:spPr>
          <a:xfrm>
            <a:off x="0" y="2019476"/>
            <a:ext cx="12192000" cy="4105941"/>
          </a:xfrm>
          <a:prstGeom prst="rect">
            <a:avLst/>
          </a:prstGeom>
          <a:gradFill>
            <a:gsLst>
              <a:gs pos="0">
                <a:srgbClr val="DFDBD5">
                  <a:alpha val="0"/>
                </a:srgbClr>
              </a:gs>
              <a:gs pos="100000">
                <a:schemeClr val="lt2"/>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 name="Google Shape;7;p26"/>
          <p:cNvPicPr preferRelativeResize="0"/>
          <p:nvPr/>
        </p:nvPicPr>
        <p:blipFill rotWithShape="1">
          <a:blip r:embed="rId1">
            <a:alphaModFix/>
          </a:blip>
          <a:srcRect b="-1538" l="0" r="0" t="1538"/>
          <a:stretch/>
        </p:blipFill>
        <p:spPr>
          <a:xfrm>
            <a:off x="0" y="6126480"/>
            <a:ext cx="12192000" cy="742950"/>
          </a:xfrm>
          <a:prstGeom prst="rect">
            <a:avLst/>
          </a:prstGeom>
          <a:noFill/>
          <a:ln>
            <a:noFill/>
          </a:ln>
        </p:spPr>
      </p:pic>
      <p:sp>
        <p:nvSpPr>
          <p:cNvPr id="8" name="Google Shape;8;p26"/>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0"/>
              </a:spcBef>
              <a:spcAft>
                <a:spcPts val="0"/>
              </a:spcAft>
              <a:buClr>
                <a:schemeClr val="dk1"/>
              </a:buClr>
              <a:buSzPts val="3200"/>
              <a:buFont typeface="Gill Sans"/>
              <a:buNone/>
              <a:defRPr b="0" i="0" sz="3200" u="none" cap="none" strike="noStrike">
                <a:solidFill>
                  <a:schemeClr val="dk1"/>
                </a:solidFill>
                <a:latin typeface="Gill Sans"/>
                <a:ea typeface="Gill Sans"/>
                <a:cs typeface="Gill Sans"/>
                <a:sym typeface="Gill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 name="Google Shape;9;p26"/>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lvl1pPr indent="-355600" lvl="0" marL="457200" marR="0" rtl="0" algn="l">
              <a:lnSpc>
                <a:spcPct val="120000"/>
              </a:lnSpc>
              <a:spcBef>
                <a:spcPts val="1000"/>
              </a:spcBef>
              <a:spcAft>
                <a:spcPts val="0"/>
              </a:spcAft>
              <a:buClr>
                <a:schemeClr val="accent1"/>
              </a:buClr>
              <a:buSzPts val="2000"/>
              <a:buFont typeface="Arial"/>
              <a:buChar char="•"/>
              <a:defRPr b="0" i="0" sz="2000" u="none" cap="none" strike="noStrike">
                <a:solidFill>
                  <a:schemeClr val="dk1"/>
                </a:solidFill>
                <a:latin typeface="Gill Sans"/>
                <a:ea typeface="Gill Sans"/>
                <a:cs typeface="Gill Sans"/>
                <a:sym typeface="Gill Sans"/>
              </a:defRPr>
            </a:lvl1pPr>
            <a:lvl2pPr indent="-342900" lvl="1" marL="914400" marR="0" rtl="0" algn="l">
              <a:lnSpc>
                <a:spcPct val="120000"/>
              </a:lnSpc>
              <a:spcBef>
                <a:spcPts val="500"/>
              </a:spcBef>
              <a:spcAft>
                <a:spcPts val="0"/>
              </a:spcAft>
              <a:buClr>
                <a:schemeClr val="accent1"/>
              </a:buClr>
              <a:buSzPts val="1800"/>
              <a:buFont typeface="Arial"/>
              <a:buChar char="•"/>
              <a:defRPr b="0" i="0" sz="1800" u="none" cap="none" strike="noStrike">
                <a:solidFill>
                  <a:schemeClr val="dk1"/>
                </a:solidFill>
                <a:latin typeface="Gill Sans"/>
                <a:ea typeface="Gill Sans"/>
                <a:cs typeface="Gill Sans"/>
                <a:sym typeface="Gill Sans"/>
              </a:defRPr>
            </a:lvl2pPr>
            <a:lvl3pPr indent="-330200" lvl="2" marL="1371600" marR="0" rtl="0" algn="l">
              <a:lnSpc>
                <a:spcPct val="120000"/>
              </a:lnSpc>
              <a:spcBef>
                <a:spcPts val="500"/>
              </a:spcBef>
              <a:spcAft>
                <a:spcPts val="0"/>
              </a:spcAft>
              <a:buClr>
                <a:schemeClr val="accent1"/>
              </a:buClr>
              <a:buSzPts val="1600"/>
              <a:buFont typeface="Arial"/>
              <a:buChar char="•"/>
              <a:defRPr b="0" i="0" sz="1600" u="none" cap="none" strike="noStrike">
                <a:solidFill>
                  <a:schemeClr val="dk1"/>
                </a:solidFill>
                <a:latin typeface="Gill Sans"/>
                <a:ea typeface="Gill Sans"/>
                <a:cs typeface="Gill Sans"/>
                <a:sym typeface="Gill Sans"/>
              </a:defRPr>
            </a:lvl3pPr>
            <a:lvl4pPr indent="-317500" lvl="3" marL="1828800" marR="0" rtl="0" algn="l">
              <a:lnSpc>
                <a:spcPct val="120000"/>
              </a:lnSpc>
              <a:spcBef>
                <a:spcPts val="500"/>
              </a:spcBef>
              <a:spcAft>
                <a:spcPts val="0"/>
              </a:spcAft>
              <a:buClr>
                <a:schemeClr val="accent1"/>
              </a:buClr>
              <a:buSzPts val="1400"/>
              <a:buFont typeface="Arial"/>
              <a:buChar char="•"/>
              <a:defRPr b="0" i="0" sz="1400" u="none" cap="none" strike="noStrike">
                <a:solidFill>
                  <a:schemeClr val="dk1"/>
                </a:solidFill>
                <a:latin typeface="Gill Sans"/>
                <a:ea typeface="Gill Sans"/>
                <a:cs typeface="Gill Sans"/>
                <a:sym typeface="Gill Sans"/>
              </a:defRPr>
            </a:lvl4pPr>
            <a:lvl5pPr indent="-304800" lvl="4" marL="2286000" marR="0" rtl="0" algn="l">
              <a:lnSpc>
                <a:spcPct val="120000"/>
              </a:lnSpc>
              <a:spcBef>
                <a:spcPts val="500"/>
              </a:spcBef>
              <a:spcAft>
                <a:spcPts val="0"/>
              </a:spcAft>
              <a:buClr>
                <a:schemeClr val="accent1"/>
              </a:buClr>
              <a:buSzPts val="1200"/>
              <a:buFont typeface="Arial"/>
              <a:buChar char="•"/>
              <a:defRPr b="0" i="0" sz="1200" u="none" cap="none" strike="noStrike">
                <a:solidFill>
                  <a:schemeClr val="dk1"/>
                </a:solidFill>
                <a:latin typeface="Gill Sans"/>
                <a:ea typeface="Gill Sans"/>
                <a:cs typeface="Gill Sans"/>
                <a:sym typeface="Gill Sans"/>
              </a:defRPr>
            </a:lvl5pPr>
            <a:lvl6pPr indent="-304800" lvl="5" marL="2743200" marR="0" rtl="0" algn="l">
              <a:lnSpc>
                <a:spcPct val="120000"/>
              </a:lnSpc>
              <a:spcBef>
                <a:spcPts val="500"/>
              </a:spcBef>
              <a:spcAft>
                <a:spcPts val="0"/>
              </a:spcAft>
              <a:buClr>
                <a:schemeClr val="accent1"/>
              </a:buClr>
              <a:buSzPts val="1200"/>
              <a:buFont typeface="Arial"/>
              <a:buChar char="•"/>
              <a:defRPr b="0" i="0" sz="1200" u="none" cap="none" strike="noStrike">
                <a:solidFill>
                  <a:schemeClr val="dk1"/>
                </a:solidFill>
                <a:latin typeface="Gill Sans"/>
                <a:ea typeface="Gill Sans"/>
                <a:cs typeface="Gill Sans"/>
                <a:sym typeface="Gill Sans"/>
              </a:defRPr>
            </a:lvl6pPr>
            <a:lvl7pPr indent="-304800" lvl="6" marL="3200400" marR="0" rtl="0" algn="l">
              <a:lnSpc>
                <a:spcPct val="120000"/>
              </a:lnSpc>
              <a:spcBef>
                <a:spcPts val="500"/>
              </a:spcBef>
              <a:spcAft>
                <a:spcPts val="0"/>
              </a:spcAft>
              <a:buClr>
                <a:schemeClr val="accent1"/>
              </a:buClr>
              <a:buSzPts val="1200"/>
              <a:buFont typeface="Arial"/>
              <a:buChar char="•"/>
              <a:defRPr b="0" i="0" sz="1200" u="none" cap="none" strike="noStrike">
                <a:solidFill>
                  <a:schemeClr val="dk1"/>
                </a:solidFill>
                <a:latin typeface="Gill Sans"/>
                <a:ea typeface="Gill Sans"/>
                <a:cs typeface="Gill Sans"/>
                <a:sym typeface="Gill Sans"/>
              </a:defRPr>
            </a:lvl7pPr>
            <a:lvl8pPr indent="-304800" lvl="7" marL="3657600" marR="0" rtl="0" algn="l">
              <a:lnSpc>
                <a:spcPct val="120000"/>
              </a:lnSpc>
              <a:spcBef>
                <a:spcPts val="500"/>
              </a:spcBef>
              <a:spcAft>
                <a:spcPts val="0"/>
              </a:spcAft>
              <a:buClr>
                <a:schemeClr val="accent1"/>
              </a:buClr>
              <a:buSzPts val="1200"/>
              <a:buFont typeface="Arial"/>
              <a:buChar char="•"/>
              <a:defRPr b="0" i="0" sz="1200" u="none" cap="none" strike="noStrike">
                <a:solidFill>
                  <a:schemeClr val="dk1"/>
                </a:solidFill>
                <a:latin typeface="Gill Sans"/>
                <a:ea typeface="Gill Sans"/>
                <a:cs typeface="Gill Sans"/>
                <a:sym typeface="Gill Sans"/>
              </a:defRPr>
            </a:lvl8pPr>
            <a:lvl9pPr indent="-304800" lvl="8" marL="4114800" marR="0" rtl="0" algn="l">
              <a:lnSpc>
                <a:spcPct val="120000"/>
              </a:lnSpc>
              <a:spcBef>
                <a:spcPts val="500"/>
              </a:spcBef>
              <a:spcAft>
                <a:spcPts val="0"/>
              </a:spcAft>
              <a:buClr>
                <a:schemeClr val="accent1"/>
              </a:buClr>
              <a:buSzPts val="1200"/>
              <a:buFont typeface="Arial"/>
              <a:buChar char="•"/>
              <a:defRPr b="0" i="0" sz="1200" u="none" cap="none" strike="noStrike">
                <a:solidFill>
                  <a:schemeClr val="dk1"/>
                </a:solidFill>
                <a:latin typeface="Gill Sans"/>
                <a:ea typeface="Gill Sans"/>
                <a:cs typeface="Gill Sans"/>
                <a:sym typeface="Gill Sans"/>
              </a:defRPr>
            </a:lvl9pPr>
          </a:lstStyle>
          <a:p/>
        </p:txBody>
      </p:sp>
      <p:sp>
        <p:nvSpPr>
          <p:cNvPr id="10" name="Google Shape;10;p26"/>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000" u="none" cap="none" strike="noStrike">
                <a:solidFill>
                  <a:srgbClr val="888888"/>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11" name="Google Shape;11;p26"/>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000" u="none" cap="none" strike="noStrike">
                <a:solidFill>
                  <a:srgbClr val="888888"/>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12" name="Google Shape;12;p26"/>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buNone/>
              <a:defRPr b="0" i="0" sz="2800" u="none" cap="none" strike="noStrike">
                <a:solidFill>
                  <a:schemeClr val="accent1"/>
                </a:solidFill>
                <a:latin typeface="Gill Sans"/>
                <a:ea typeface="Gill Sans"/>
                <a:cs typeface="Gill Sans"/>
                <a:sym typeface="Gill Sans"/>
              </a:defRPr>
            </a:lvl1pPr>
            <a:lvl2pPr indent="0" lvl="1" marL="0" marR="0" rtl="0" algn="r">
              <a:spcBef>
                <a:spcPts val="0"/>
              </a:spcBef>
              <a:buNone/>
              <a:defRPr b="0" i="0" sz="2800" u="none" cap="none" strike="noStrike">
                <a:solidFill>
                  <a:schemeClr val="accent1"/>
                </a:solidFill>
                <a:latin typeface="Gill Sans"/>
                <a:ea typeface="Gill Sans"/>
                <a:cs typeface="Gill Sans"/>
                <a:sym typeface="Gill Sans"/>
              </a:defRPr>
            </a:lvl2pPr>
            <a:lvl3pPr indent="0" lvl="2" marL="0" marR="0" rtl="0" algn="r">
              <a:spcBef>
                <a:spcPts val="0"/>
              </a:spcBef>
              <a:buNone/>
              <a:defRPr b="0" i="0" sz="2800" u="none" cap="none" strike="noStrike">
                <a:solidFill>
                  <a:schemeClr val="accent1"/>
                </a:solidFill>
                <a:latin typeface="Gill Sans"/>
                <a:ea typeface="Gill Sans"/>
                <a:cs typeface="Gill Sans"/>
                <a:sym typeface="Gill Sans"/>
              </a:defRPr>
            </a:lvl3pPr>
            <a:lvl4pPr indent="0" lvl="3" marL="0" marR="0" rtl="0" algn="r">
              <a:spcBef>
                <a:spcPts val="0"/>
              </a:spcBef>
              <a:buNone/>
              <a:defRPr b="0" i="0" sz="2800" u="none" cap="none" strike="noStrike">
                <a:solidFill>
                  <a:schemeClr val="accent1"/>
                </a:solidFill>
                <a:latin typeface="Gill Sans"/>
                <a:ea typeface="Gill Sans"/>
                <a:cs typeface="Gill Sans"/>
                <a:sym typeface="Gill Sans"/>
              </a:defRPr>
            </a:lvl4pPr>
            <a:lvl5pPr indent="0" lvl="4" marL="0" marR="0" rtl="0" algn="r">
              <a:spcBef>
                <a:spcPts val="0"/>
              </a:spcBef>
              <a:buNone/>
              <a:defRPr b="0" i="0" sz="2800" u="none" cap="none" strike="noStrike">
                <a:solidFill>
                  <a:schemeClr val="accent1"/>
                </a:solidFill>
                <a:latin typeface="Gill Sans"/>
                <a:ea typeface="Gill Sans"/>
                <a:cs typeface="Gill Sans"/>
                <a:sym typeface="Gill Sans"/>
              </a:defRPr>
            </a:lvl5pPr>
            <a:lvl6pPr indent="0" lvl="5" marL="0" marR="0" rtl="0" algn="r">
              <a:spcBef>
                <a:spcPts val="0"/>
              </a:spcBef>
              <a:buNone/>
              <a:defRPr b="0" i="0" sz="2800" u="none" cap="none" strike="noStrike">
                <a:solidFill>
                  <a:schemeClr val="accent1"/>
                </a:solidFill>
                <a:latin typeface="Gill Sans"/>
                <a:ea typeface="Gill Sans"/>
                <a:cs typeface="Gill Sans"/>
                <a:sym typeface="Gill Sans"/>
              </a:defRPr>
            </a:lvl6pPr>
            <a:lvl7pPr indent="0" lvl="6" marL="0" marR="0" rtl="0" algn="r">
              <a:spcBef>
                <a:spcPts val="0"/>
              </a:spcBef>
              <a:buNone/>
              <a:defRPr b="0" i="0" sz="2800" u="none" cap="none" strike="noStrike">
                <a:solidFill>
                  <a:schemeClr val="accent1"/>
                </a:solidFill>
                <a:latin typeface="Gill Sans"/>
                <a:ea typeface="Gill Sans"/>
                <a:cs typeface="Gill Sans"/>
                <a:sym typeface="Gill Sans"/>
              </a:defRPr>
            </a:lvl7pPr>
            <a:lvl8pPr indent="0" lvl="7" marL="0" marR="0" rtl="0" algn="r">
              <a:spcBef>
                <a:spcPts val="0"/>
              </a:spcBef>
              <a:buNone/>
              <a:defRPr b="0" i="0" sz="2800" u="none" cap="none" strike="noStrike">
                <a:solidFill>
                  <a:schemeClr val="accent1"/>
                </a:solidFill>
                <a:latin typeface="Gill Sans"/>
                <a:ea typeface="Gill Sans"/>
                <a:cs typeface="Gill Sans"/>
                <a:sym typeface="Gill Sans"/>
              </a:defRPr>
            </a:lvl8pPr>
            <a:lvl9pPr indent="0" lvl="8" marL="0" marR="0" rtl="0" algn="r">
              <a:spcBef>
                <a:spcPts val="0"/>
              </a:spcBef>
              <a:buNone/>
              <a:defRPr b="0" i="0" sz="2800" u="none" cap="none" strike="noStrike">
                <a:solidFill>
                  <a:schemeClr val="accent1"/>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IN"/>
              <a:t>‹#›</a:t>
            </a:fld>
            <a:endParaRPr/>
          </a:p>
        </p:txBody>
      </p:sp>
      <p:cxnSp>
        <p:nvCxnSpPr>
          <p:cNvPr id="13" name="Google Shape;13;p26"/>
          <p:cNvCxnSpPr/>
          <p:nvPr/>
        </p:nvCxnSpPr>
        <p:spPr>
          <a:xfrm>
            <a:off x="0" y="6128413"/>
            <a:ext cx="12192000" cy="0"/>
          </a:xfrm>
          <a:prstGeom prst="straightConnector1">
            <a:avLst/>
          </a:prstGeom>
          <a:noFill/>
          <a:ln cap="flat" cmpd="sng" w="12700">
            <a:solidFill>
              <a:srgbClr val="000001">
                <a:alpha val="20000"/>
              </a:srgbClr>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comments" Target="../comments/commen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
          <p:cNvSpPr txBox="1"/>
          <p:nvPr>
            <p:ph type="ctrTitle"/>
          </p:nvPr>
        </p:nvSpPr>
        <p:spPr>
          <a:xfrm>
            <a:off x="325200" y="239850"/>
            <a:ext cx="11764500" cy="5283900"/>
          </a:xfrm>
          <a:prstGeom prst="rect">
            <a:avLst/>
          </a:prstGeom>
          <a:noFill/>
          <a:ln>
            <a:noFill/>
          </a:ln>
        </p:spPr>
        <p:txBody>
          <a:bodyPr anchorCtr="0" anchor="b" bIns="0" lIns="91425" spcFirstLastPara="1" rIns="91425" wrap="square" tIns="45700">
            <a:normAutofit/>
          </a:bodyPr>
          <a:lstStyle/>
          <a:p>
            <a:pPr indent="0" lvl="0" marL="0" rtl="0" algn="l">
              <a:lnSpc>
                <a:spcPct val="100000"/>
              </a:lnSpc>
              <a:spcBef>
                <a:spcPts val="0"/>
              </a:spcBef>
              <a:spcAft>
                <a:spcPts val="0"/>
              </a:spcAft>
              <a:buClr>
                <a:schemeClr val="dk2"/>
              </a:buClr>
              <a:buSzPts val="4400"/>
              <a:buFont typeface="Gill Sans"/>
              <a:buNone/>
            </a:pPr>
            <a:r>
              <a:rPr lang="en-IN" sz="4400">
                <a:solidFill>
                  <a:schemeClr val="dk2"/>
                </a:solidFill>
                <a:highlight>
                  <a:srgbClr val="FFFF00"/>
                </a:highlight>
              </a:rPr>
              <a:t>WHAT IS DEMOCRACY?</a:t>
            </a:r>
            <a:r>
              <a:rPr lang="en-IN" sz="4400">
                <a:solidFill>
                  <a:srgbClr val="002060"/>
                </a:solidFill>
                <a:highlight>
                  <a:srgbClr val="FFFF00"/>
                </a:highlight>
              </a:rPr>
              <a:t>                 </a:t>
            </a:r>
            <a:br>
              <a:rPr lang="en-IN" sz="4400">
                <a:solidFill>
                  <a:schemeClr val="dk2"/>
                </a:solidFill>
                <a:highlight>
                  <a:srgbClr val="FFFF00"/>
                </a:highlight>
              </a:rPr>
            </a:br>
            <a:r>
              <a:rPr lang="en-IN" sz="4400">
                <a:solidFill>
                  <a:srgbClr val="5B0E21"/>
                </a:solidFill>
                <a:highlight>
                  <a:srgbClr val="008000"/>
                </a:highlight>
              </a:rPr>
              <a:t>WHY DEMOCRACY? </a:t>
            </a:r>
            <a:r>
              <a:rPr lang="en-IN" sz="2700">
                <a:solidFill>
                  <a:srgbClr val="0070C0"/>
                </a:solidFill>
              </a:rPr>
              <a:t>            </a:t>
            </a:r>
            <a:r>
              <a:rPr lang="en-IN" sz="2700">
                <a:solidFill>
                  <a:srgbClr val="FF0000"/>
                </a:solidFill>
              </a:rPr>
              <a:t>CLASS : IX                              </a:t>
            </a:r>
            <a:r>
              <a:rPr lang="en-IN" sz="2700">
                <a:solidFill>
                  <a:srgbClr val="0070C0"/>
                </a:solidFill>
              </a:rPr>
              <a:t>                                                     </a:t>
            </a:r>
            <a:r>
              <a:rPr lang="en-IN" sz="2700">
                <a:solidFill>
                  <a:srgbClr val="FF0000"/>
                </a:solidFill>
              </a:rPr>
              <a:t>POLITICAL SCIENCE</a:t>
            </a:r>
            <a:r>
              <a:rPr lang="en-IN" sz="2700">
                <a:solidFill>
                  <a:srgbClr val="0070C0"/>
                </a:solidFill>
              </a:rPr>
              <a:t>                                 </a:t>
            </a:r>
            <a:r>
              <a:rPr lang="en-IN" sz="2700">
                <a:solidFill>
                  <a:srgbClr val="FF0000"/>
                </a:solidFill>
              </a:rPr>
              <a:t>CHAPTER :  I               </a:t>
            </a:r>
            <a:endParaRPr/>
          </a:p>
        </p:txBody>
      </p:sp>
      <p:pic>
        <p:nvPicPr>
          <p:cNvPr descr="school logo.jpg" id="101" name="Google Shape;101;p1"/>
          <p:cNvPicPr preferRelativeResize="0"/>
          <p:nvPr/>
        </p:nvPicPr>
        <p:blipFill>
          <a:blip r:embed="rId3">
            <a:alphaModFix/>
          </a:blip>
          <a:stretch>
            <a:fillRect/>
          </a:stretch>
        </p:blipFill>
        <p:spPr>
          <a:xfrm>
            <a:off x="818075" y="598575"/>
            <a:ext cx="10219850" cy="15204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10"/>
          <p:cNvSpPr txBox="1"/>
          <p:nvPr>
            <p:ph type="title"/>
          </p:nvPr>
        </p:nvSpPr>
        <p:spPr>
          <a:xfrm>
            <a:off x="390617" y="448321"/>
            <a:ext cx="10664237" cy="1381313"/>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IN"/>
              <a:t>1. </a:t>
            </a:r>
            <a:r>
              <a:rPr lang="en-IN">
                <a:highlight>
                  <a:srgbClr val="00FF00"/>
                </a:highlight>
              </a:rPr>
              <a:t>MAJOR DECISIONS BY ELECTED LEADERS</a:t>
            </a:r>
            <a:endParaRPr/>
          </a:p>
        </p:txBody>
      </p:sp>
      <p:sp>
        <p:nvSpPr>
          <p:cNvPr id="150" name="Google Shape;150;p10"/>
          <p:cNvSpPr txBox="1"/>
          <p:nvPr>
            <p:ph idx="1" type="body"/>
          </p:nvPr>
        </p:nvSpPr>
        <p:spPr>
          <a:xfrm>
            <a:off x="1451579" y="953147"/>
            <a:ext cx="9603275" cy="5456532"/>
          </a:xfrm>
          <a:prstGeom prst="rect">
            <a:avLst/>
          </a:prstGeom>
          <a:noFill/>
          <a:ln>
            <a:noFill/>
          </a:ln>
        </p:spPr>
        <p:txBody>
          <a:bodyPr anchorCtr="0" anchor="t" bIns="45700" lIns="91425" spcFirstLastPara="1" rIns="91425" wrap="square" tIns="45700">
            <a:normAutofit/>
          </a:bodyPr>
          <a:lstStyle/>
          <a:p>
            <a:pPr indent="0" lvl="0" marL="0" rtl="0" algn="l">
              <a:lnSpc>
                <a:spcPct val="120000"/>
              </a:lnSpc>
              <a:spcBef>
                <a:spcPts val="0"/>
              </a:spcBef>
              <a:spcAft>
                <a:spcPts val="0"/>
              </a:spcAft>
              <a:buSzPts val="2000"/>
              <a:buNone/>
            </a:pPr>
            <a:r>
              <a:t/>
            </a:r>
            <a:endParaRPr/>
          </a:p>
          <a:p>
            <a:pPr indent="0" lvl="0" marL="0" rtl="0" algn="l">
              <a:lnSpc>
                <a:spcPct val="120000"/>
              </a:lnSpc>
              <a:spcBef>
                <a:spcPts val="1000"/>
              </a:spcBef>
              <a:spcAft>
                <a:spcPts val="0"/>
              </a:spcAft>
              <a:buSzPts val="2000"/>
              <a:buNone/>
            </a:pPr>
            <a:r>
              <a:rPr lang="en-IN"/>
              <a:t>Here we analyse the military coup in Pakistan:</a:t>
            </a:r>
            <a:endParaRPr/>
          </a:p>
          <a:p>
            <a:pPr indent="-228600" lvl="0" marL="228600" rtl="0" algn="l">
              <a:lnSpc>
                <a:spcPct val="120000"/>
              </a:lnSpc>
              <a:spcBef>
                <a:spcPts val="1000"/>
              </a:spcBef>
              <a:spcAft>
                <a:spcPts val="0"/>
              </a:spcAft>
              <a:buSzPts val="2000"/>
              <a:buFont typeface="Noto Sans Symbols"/>
              <a:buChar char="❑"/>
            </a:pPr>
            <a:r>
              <a:rPr lang="en-IN"/>
              <a:t>  This is led by General Parvez Musharraf in October 1999.</a:t>
            </a:r>
            <a:endParaRPr/>
          </a:p>
          <a:p>
            <a:pPr indent="-228600" lvl="0" marL="228600" rtl="0" algn="l">
              <a:lnSpc>
                <a:spcPct val="120000"/>
              </a:lnSpc>
              <a:spcBef>
                <a:spcPts val="1000"/>
              </a:spcBef>
              <a:spcAft>
                <a:spcPts val="0"/>
              </a:spcAft>
              <a:buSzPts val="2000"/>
              <a:buFont typeface="Noto Sans Symbols"/>
              <a:buChar char="❑"/>
            </a:pPr>
            <a:r>
              <a:rPr lang="en-IN"/>
              <a:t>He overthrew the democratically elected government and declared himself the ‘Chief Executive’ of the country.</a:t>
            </a:r>
            <a:endParaRPr/>
          </a:p>
          <a:p>
            <a:pPr indent="-228600" lvl="0" marL="228600" rtl="0" algn="l">
              <a:lnSpc>
                <a:spcPct val="120000"/>
              </a:lnSpc>
              <a:spcBef>
                <a:spcPts val="1000"/>
              </a:spcBef>
              <a:spcAft>
                <a:spcPts val="0"/>
              </a:spcAft>
              <a:buSzPts val="2000"/>
              <a:buFont typeface="Noto Sans Symbols"/>
              <a:buChar char="❑"/>
            </a:pPr>
            <a:r>
              <a:rPr lang="en-IN"/>
              <a:t>Later he changed his designation to president and in 2002 held a referendum in the country that granted him a five year extension.</a:t>
            </a:r>
            <a:endParaRPr/>
          </a:p>
          <a:p>
            <a:pPr indent="-228600" lvl="0" marL="228600" rtl="0" algn="l">
              <a:lnSpc>
                <a:spcPct val="120000"/>
              </a:lnSpc>
              <a:spcBef>
                <a:spcPts val="1000"/>
              </a:spcBef>
              <a:spcAft>
                <a:spcPts val="0"/>
              </a:spcAft>
              <a:buSzPts val="2000"/>
              <a:buFont typeface="Noto Sans Symbols"/>
              <a:buChar char="❑"/>
            </a:pPr>
            <a:r>
              <a:rPr lang="en-IN"/>
              <a:t>Pakistani media, human rights organisations  and democracy activists said that the referendum was based on malpractices and fraud.</a:t>
            </a:r>
            <a:endParaRPr/>
          </a:p>
          <a:p>
            <a:pPr indent="-228600" lvl="0" marL="228600" rtl="0" algn="l">
              <a:lnSpc>
                <a:spcPct val="120000"/>
              </a:lnSpc>
              <a:spcBef>
                <a:spcPts val="1000"/>
              </a:spcBef>
              <a:spcAft>
                <a:spcPts val="0"/>
              </a:spcAft>
              <a:buSzPts val="2000"/>
              <a:buFont typeface="Noto Sans Symbols"/>
              <a:buChar char="❑"/>
            </a:pPr>
            <a:r>
              <a:rPr lang="en-IN"/>
              <a:t>In august 2002 he issued a ‘Legal Framework Order’ that amended the constitution of Pakistan.</a:t>
            </a:r>
            <a:endParaRPr/>
          </a:p>
          <a:p>
            <a:pPr indent="0" lvl="0" marL="0" rtl="0" algn="l">
              <a:lnSpc>
                <a:spcPct val="120000"/>
              </a:lnSpc>
              <a:spcBef>
                <a:spcPts val="1000"/>
              </a:spcBef>
              <a:spcAft>
                <a:spcPts val="0"/>
              </a:spcAft>
              <a:buSzPts val="2000"/>
              <a:buNone/>
            </a:pPr>
            <a:r>
              <a:t/>
            </a:r>
            <a:endParaRPr/>
          </a:p>
          <a:p>
            <a:pPr indent="-101600" lvl="0" marL="228600" rtl="0" algn="l">
              <a:lnSpc>
                <a:spcPct val="120000"/>
              </a:lnSpc>
              <a:spcBef>
                <a:spcPts val="1000"/>
              </a:spcBef>
              <a:spcAft>
                <a:spcPts val="0"/>
              </a:spcAft>
              <a:buSzPts val="2000"/>
              <a:buFont typeface="Noto Sans Symbols"/>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11"/>
          <p:cNvSpPr txBox="1"/>
          <p:nvPr>
            <p:ph idx="1" type="body"/>
          </p:nvPr>
        </p:nvSpPr>
        <p:spPr>
          <a:xfrm>
            <a:off x="419915" y="515367"/>
            <a:ext cx="9603275" cy="5562553"/>
          </a:xfrm>
          <a:prstGeom prst="rect">
            <a:avLst/>
          </a:prstGeom>
          <a:noFill/>
          <a:ln>
            <a:noFill/>
          </a:ln>
        </p:spPr>
        <p:txBody>
          <a:bodyPr anchorCtr="0" anchor="t" bIns="45700" lIns="91425" spcFirstLastPara="1" rIns="91425" wrap="square" tIns="45700">
            <a:normAutofit fontScale="92500"/>
          </a:bodyPr>
          <a:lstStyle/>
          <a:p>
            <a:pPr indent="-228600" lvl="0" marL="228600" rtl="0" algn="l">
              <a:lnSpc>
                <a:spcPct val="120000"/>
              </a:lnSpc>
              <a:spcBef>
                <a:spcPts val="0"/>
              </a:spcBef>
              <a:spcAft>
                <a:spcPts val="0"/>
              </a:spcAft>
              <a:buSzPct val="100000"/>
              <a:buChar char="•"/>
            </a:pPr>
            <a:r>
              <a:rPr lang="en-IN" sz="2400"/>
              <a:t>According to the ‘Legal Frame Work Order’ the President can  dismiss the national and provincial assemblies.</a:t>
            </a:r>
            <a:endParaRPr/>
          </a:p>
          <a:p>
            <a:pPr indent="-228600" lvl="0" marL="228600" rtl="0" algn="l">
              <a:lnSpc>
                <a:spcPct val="120000"/>
              </a:lnSpc>
              <a:spcBef>
                <a:spcPts val="1000"/>
              </a:spcBef>
              <a:spcAft>
                <a:spcPts val="0"/>
              </a:spcAft>
              <a:buSzPct val="100000"/>
              <a:buChar char="•"/>
            </a:pPr>
            <a:r>
              <a:rPr lang="en-IN" sz="2400"/>
              <a:t>The work of the civilian cabinet is supervised by a National Security Council which is dominated by Military officers.</a:t>
            </a:r>
            <a:endParaRPr/>
          </a:p>
          <a:p>
            <a:pPr indent="-228600" lvl="0" marL="228600" rtl="0" algn="l">
              <a:lnSpc>
                <a:spcPct val="120000"/>
              </a:lnSpc>
              <a:spcBef>
                <a:spcPts val="1000"/>
              </a:spcBef>
              <a:spcAft>
                <a:spcPts val="0"/>
              </a:spcAft>
              <a:buSzPct val="100000"/>
              <a:buChar char="•"/>
            </a:pPr>
            <a:r>
              <a:rPr lang="en-IN" sz="2400"/>
              <a:t>Pakistan has had elections,  elected representatives have some powers.</a:t>
            </a:r>
            <a:endParaRPr/>
          </a:p>
          <a:p>
            <a:pPr indent="-228600" lvl="0" marL="228600" rtl="0" algn="l">
              <a:lnSpc>
                <a:spcPct val="120000"/>
              </a:lnSpc>
              <a:spcBef>
                <a:spcPts val="1000"/>
              </a:spcBef>
              <a:spcAft>
                <a:spcPts val="0"/>
              </a:spcAft>
              <a:buSzPct val="100000"/>
              <a:buChar char="•"/>
            </a:pPr>
            <a:r>
              <a:rPr lang="en-IN" sz="2400"/>
              <a:t>The final power rested with military officers and General Musharraf himself.</a:t>
            </a:r>
            <a:endParaRPr/>
          </a:p>
          <a:p>
            <a:pPr indent="-228600" lvl="0" marL="228600" rtl="0" algn="l">
              <a:lnSpc>
                <a:spcPct val="120000"/>
              </a:lnSpc>
              <a:spcBef>
                <a:spcPts val="1000"/>
              </a:spcBef>
              <a:spcAft>
                <a:spcPts val="0"/>
              </a:spcAft>
              <a:buSzPct val="100000"/>
              <a:buChar char="•"/>
            </a:pPr>
            <a:r>
              <a:rPr lang="en-IN" sz="2400"/>
              <a:t>Can we call this democracy?</a:t>
            </a:r>
            <a:endParaRPr/>
          </a:p>
          <a:p>
            <a:pPr indent="-228600" lvl="0" marL="228600" rtl="0" algn="l">
              <a:lnSpc>
                <a:spcPct val="120000"/>
              </a:lnSpc>
              <a:spcBef>
                <a:spcPts val="1000"/>
              </a:spcBef>
              <a:spcAft>
                <a:spcPts val="0"/>
              </a:spcAft>
              <a:buSzPct val="100000"/>
              <a:buChar char="•"/>
            </a:pPr>
            <a:r>
              <a:rPr lang="en-IN" sz="2400"/>
              <a:t>This happens in dictatorship and monarchies.</a:t>
            </a:r>
            <a:endParaRPr/>
          </a:p>
          <a:p>
            <a:pPr indent="-87629" lvl="0" marL="228600" rtl="0" algn="l">
              <a:lnSpc>
                <a:spcPct val="120000"/>
              </a:lnSpc>
              <a:spcBef>
                <a:spcPts val="1000"/>
              </a:spcBef>
              <a:spcAft>
                <a:spcPts val="0"/>
              </a:spcAft>
              <a:buSzPct val="100000"/>
              <a:buNone/>
            </a:pPr>
            <a:r>
              <a:t/>
            </a:r>
            <a:endParaRPr b="1" sz="2400"/>
          </a:p>
          <a:p>
            <a:pPr indent="-228600" lvl="0" marL="228600" rtl="0" algn="l">
              <a:lnSpc>
                <a:spcPct val="120000"/>
              </a:lnSpc>
              <a:spcBef>
                <a:spcPts val="1000"/>
              </a:spcBef>
              <a:spcAft>
                <a:spcPts val="0"/>
              </a:spcAft>
              <a:buSzPct val="100000"/>
              <a:buChar char="•"/>
            </a:pPr>
            <a:r>
              <a:rPr b="1" lang="en-IN" sz="2600">
                <a:highlight>
                  <a:srgbClr val="00FF00"/>
                </a:highlight>
              </a:rPr>
              <a:t>In a democracy the final decision making power must rest with those elected by the people.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12"/>
          <p:cNvSpPr txBox="1"/>
          <p:nvPr>
            <p:ph type="title"/>
          </p:nvPr>
        </p:nvSpPr>
        <p:spPr>
          <a:xfrm>
            <a:off x="412892" y="279901"/>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IN"/>
              <a:t>2. </a:t>
            </a:r>
            <a:r>
              <a:rPr lang="en-IN">
                <a:highlight>
                  <a:srgbClr val="00FF00"/>
                </a:highlight>
              </a:rPr>
              <a:t>FREE AND FAIR ELECTORAL COMPETITION</a:t>
            </a:r>
            <a:endParaRPr/>
          </a:p>
        </p:txBody>
      </p:sp>
      <p:sp>
        <p:nvSpPr>
          <p:cNvPr id="161" name="Google Shape;161;p12"/>
          <p:cNvSpPr txBox="1"/>
          <p:nvPr>
            <p:ph idx="1" type="body"/>
          </p:nvPr>
        </p:nvSpPr>
        <p:spPr>
          <a:xfrm>
            <a:off x="510546" y="1438182"/>
            <a:ext cx="9603275" cy="4918229"/>
          </a:xfrm>
          <a:prstGeom prst="rect">
            <a:avLst/>
          </a:prstGeom>
          <a:noFill/>
          <a:ln>
            <a:noFill/>
          </a:ln>
        </p:spPr>
        <p:txBody>
          <a:bodyPr anchorCtr="0" anchor="t" bIns="45700" lIns="91425" spcFirstLastPara="1" rIns="91425" wrap="square" tIns="45700">
            <a:normAutofit fontScale="92500" lnSpcReduction="10000"/>
          </a:bodyPr>
          <a:lstStyle/>
          <a:p>
            <a:pPr indent="-228600" lvl="0" marL="228600" rtl="0" algn="l">
              <a:lnSpc>
                <a:spcPct val="120000"/>
              </a:lnSpc>
              <a:spcBef>
                <a:spcPts val="0"/>
              </a:spcBef>
              <a:spcAft>
                <a:spcPts val="0"/>
              </a:spcAft>
              <a:buSzPct val="100000"/>
              <a:buChar char="•"/>
            </a:pPr>
            <a:r>
              <a:rPr lang="en-IN"/>
              <a:t>In China , elections are regularly held after every five years for electing the country’s parliament, called Quanguo Renmin Daibiao Dahui ( National People’s Congress).</a:t>
            </a:r>
            <a:endParaRPr/>
          </a:p>
          <a:p>
            <a:pPr indent="-228600" lvl="0" marL="228600" rtl="0" algn="l">
              <a:lnSpc>
                <a:spcPct val="120000"/>
              </a:lnSpc>
              <a:spcBef>
                <a:spcPts val="1000"/>
              </a:spcBef>
              <a:spcAft>
                <a:spcPts val="0"/>
              </a:spcAft>
              <a:buSzPct val="100000"/>
              <a:buChar char="•"/>
            </a:pPr>
            <a:r>
              <a:rPr lang="en-IN"/>
              <a:t>Before contesting elections, a candidate needs the approval of the Chinese Communist Party.</a:t>
            </a:r>
            <a:endParaRPr/>
          </a:p>
          <a:p>
            <a:pPr indent="-228600" lvl="0" marL="228600" rtl="0" algn="l">
              <a:lnSpc>
                <a:spcPct val="120000"/>
              </a:lnSpc>
              <a:spcBef>
                <a:spcPts val="1000"/>
              </a:spcBef>
              <a:spcAft>
                <a:spcPts val="0"/>
              </a:spcAft>
              <a:buSzPct val="100000"/>
              <a:buChar char="•"/>
            </a:pPr>
            <a:r>
              <a:rPr lang="en-IN"/>
              <a:t>The government is always formed by the Communist Party.</a:t>
            </a:r>
            <a:endParaRPr/>
          </a:p>
          <a:p>
            <a:pPr indent="-228600" lvl="0" marL="228600" rtl="0" algn="l">
              <a:lnSpc>
                <a:spcPct val="120000"/>
              </a:lnSpc>
              <a:spcBef>
                <a:spcPts val="1000"/>
              </a:spcBef>
              <a:spcAft>
                <a:spcPts val="0"/>
              </a:spcAft>
              <a:buSzPct val="100000"/>
              <a:buChar char="•"/>
            </a:pPr>
            <a:r>
              <a:rPr lang="en-IN"/>
              <a:t>Since its independence in 1930, Mexico holds election after every six years to elect its president.</a:t>
            </a:r>
            <a:endParaRPr/>
          </a:p>
          <a:p>
            <a:pPr indent="-228600" lvl="0" marL="228600" rtl="0" algn="l">
              <a:lnSpc>
                <a:spcPct val="120000"/>
              </a:lnSpc>
              <a:spcBef>
                <a:spcPts val="1000"/>
              </a:spcBef>
              <a:spcAft>
                <a:spcPts val="0"/>
              </a:spcAft>
              <a:buSzPct val="100000"/>
              <a:buChar char="•"/>
            </a:pPr>
            <a:r>
              <a:rPr lang="en-IN"/>
              <a:t>But until 2000 every election was won by a party called PRI (Institutional Revolutionary Party). Opposition parties did contest elections, but never managed to win because of the dirty tricks played by the PRI.</a:t>
            </a:r>
            <a:endParaRPr/>
          </a:p>
          <a:p>
            <a:pPr indent="-228600" lvl="0" marL="228600" rtl="0" algn="l">
              <a:lnSpc>
                <a:spcPct val="120000"/>
              </a:lnSpc>
              <a:spcBef>
                <a:spcPts val="1000"/>
              </a:spcBef>
              <a:spcAft>
                <a:spcPts val="0"/>
              </a:spcAft>
              <a:buSzPct val="100000"/>
              <a:buChar char="•"/>
            </a:pPr>
            <a:r>
              <a:rPr b="1" lang="en-IN">
                <a:highlight>
                  <a:srgbClr val="00FF00"/>
                </a:highlight>
              </a:rPr>
              <a:t>A democracy must be based on a free and fair election where those currently in power have a fare chance of losing.</a:t>
            </a:r>
            <a:endParaRPr/>
          </a:p>
          <a:p>
            <a:pPr indent="0" lvl="0" marL="0" rtl="0" algn="l">
              <a:lnSpc>
                <a:spcPct val="120000"/>
              </a:lnSpc>
              <a:spcBef>
                <a:spcPts val="1000"/>
              </a:spcBef>
              <a:spcAft>
                <a:spcPts val="0"/>
              </a:spcAft>
              <a:buSzPct val="100000"/>
              <a:buNone/>
            </a:pPr>
            <a:r>
              <a:rPr lang="en-IN"/>
              <a:t>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13"/>
          <p:cNvSpPr txBox="1"/>
          <p:nvPr>
            <p:ph type="title"/>
          </p:nvPr>
        </p:nvSpPr>
        <p:spPr>
          <a:xfrm>
            <a:off x="284087" y="324035"/>
            <a:ext cx="10033922"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IN"/>
              <a:t>3. </a:t>
            </a:r>
            <a:r>
              <a:rPr lang="en-IN">
                <a:highlight>
                  <a:srgbClr val="00FF00"/>
                </a:highlight>
              </a:rPr>
              <a:t>ONE PERSON ,ONE VOTE, ONE VALUE</a:t>
            </a:r>
            <a:endParaRPr/>
          </a:p>
        </p:txBody>
      </p:sp>
      <p:sp>
        <p:nvSpPr>
          <p:cNvPr id="167" name="Google Shape;167;p13"/>
          <p:cNvSpPr txBox="1"/>
          <p:nvPr>
            <p:ph idx="1" type="body"/>
          </p:nvPr>
        </p:nvSpPr>
        <p:spPr>
          <a:xfrm>
            <a:off x="368503" y="1853754"/>
            <a:ext cx="9603275" cy="4680211"/>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IN"/>
              <a:t>Until 2015, in Saudi Arabia women did not have the right to vote.</a:t>
            </a:r>
            <a:endParaRPr/>
          </a:p>
          <a:p>
            <a:pPr indent="-228600" lvl="0" marL="228600" rtl="0" algn="l">
              <a:lnSpc>
                <a:spcPct val="120000"/>
              </a:lnSpc>
              <a:spcBef>
                <a:spcPts val="1000"/>
              </a:spcBef>
              <a:spcAft>
                <a:spcPts val="0"/>
              </a:spcAft>
              <a:buSzPts val="2000"/>
              <a:buChar char="•"/>
            </a:pPr>
            <a:r>
              <a:rPr lang="en-IN"/>
              <a:t>Estonia has made it’s citizenship rules in such a that people belonging to Russian minority find it difficult to get the right to vote.</a:t>
            </a:r>
            <a:endParaRPr/>
          </a:p>
          <a:p>
            <a:pPr indent="-228600" lvl="0" marL="228600" rtl="0" algn="l">
              <a:lnSpc>
                <a:spcPct val="120000"/>
              </a:lnSpc>
              <a:spcBef>
                <a:spcPts val="1000"/>
              </a:spcBef>
              <a:spcAft>
                <a:spcPts val="0"/>
              </a:spcAft>
              <a:buSzPts val="2000"/>
              <a:buChar char="•"/>
            </a:pPr>
            <a:r>
              <a:rPr lang="en-IN"/>
              <a:t>In Fiji, the electoral system is such that the vote of an indigenous Fiji has more value than that of an Indian-Fijian.</a:t>
            </a:r>
            <a:endParaRPr/>
          </a:p>
          <a:p>
            <a:pPr indent="-228600" lvl="0" marL="228600" rtl="0" algn="l">
              <a:lnSpc>
                <a:spcPct val="120000"/>
              </a:lnSpc>
              <a:spcBef>
                <a:spcPts val="1000"/>
              </a:spcBef>
              <a:spcAft>
                <a:spcPts val="0"/>
              </a:spcAft>
              <a:buSzPts val="2000"/>
              <a:buChar char="•"/>
            </a:pPr>
            <a:r>
              <a:rPr lang="en-IN"/>
              <a:t>Fundamental principle of democracy is political equality.</a:t>
            </a:r>
            <a:endParaRPr/>
          </a:p>
          <a:p>
            <a:pPr indent="-228600" lvl="0" marL="228600" rtl="0" algn="l">
              <a:lnSpc>
                <a:spcPct val="120000"/>
              </a:lnSpc>
              <a:spcBef>
                <a:spcPts val="1000"/>
              </a:spcBef>
              <a:spcAft>
                <a:spcPts val="0"/>
              </a:spcAft>
              <a:buSzPts val="2400"/>
              <a:buChar char="•"/>
            </a:pPr>
            <a:r>
              <a:rPr b="1" lang="en-IN" sz="2400">
                <a:highlight>
                  <a:srgbClr val="00FF00"/>
                </a:highlight>
              </a:rPr>
              <a:t>In a democracy, each adult citizen must have one vote and each vote must have one value.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14"/>
          <p:cNvSpPr txBox="1"/>
          <p:nvPr>
            <p:ph type="title"/>
          </p:nvPr>
        </p:nvSpPr>
        <p:spPr>
          <a:xfrm>
            <a:off x="470517" y="408373"/>
            <a:ext cx="10584337" cy="1445381"/>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IN"/>
              <a:t>4. </a:t>
            </a:r>
            <a:r>
              <a:rPr lang="en-IN">
                <a:highlight>
                  <a:srgbClr val="00FF00"/>
                </a:highlight>
              </a:rPr>
              <a:t>RULE OF LAW AND RESPECT FOR RIGHTS</a:t>
            </a:r>
            <a:endParaRPr/>
          </a:p>
        </p:txBody>
      </p:sp>
      <p:sp>
        <p:nvSpPr>
          <p:cNvPr id="173" name="Google Shape;173;p14"/>
          <p:cNvSpPr txBox="1"/>
          <p:nvPr>
            <p:ph idx="1" type="body"/>
          </p:nvPr>
        </p:nvSpPr>
        <p:spPr>
          <a:xfrm>
            <a:off x="759120" y="1853753"/>
            <a:ext cx="9603275" cy="4199727"/>
          </a:xfrm>
          <a:prstGeom prst="rect">
            <a:avLst/>
          </a:prstGeom>
          <a:noFill/>
          <a:ln>
            <a:noFill/>
          </a:ln>
        </p:spPr>
        <p:txBody>
          <a:bodyPr anchorCtr="0" anchor="t" bIns="45700" lIns="91425" spcFirstLastPara="1" rIns="91425" wrap="square" tIns="45700">
            <a:normAutofit fontScale="92500" lnSpcReduction="10000"/>
          </a:bodyPr>
          <a:lstStyle/>
          <a:p>
            <a:pPr indent="-228600" lvl="0" marL="228600" rtl="0" algn="l">
              <a:lnSpc>
                <a:spcPct val="120000"/>
              </a:lnSpc>
              <a:spcBef>
                <a:spcPts val="0"/>
              </a:spcBef>
              <a:spcAft>
                <a:spcPts val="0"/>
              </a:spcAft>
              <a:buSzPct val="100000"/>
              <a:buChar char="•"/>
            </a:pPr>
            <a:r>
              <a:rPr lang="en-IN"/>
              <a:t>Zimbabwe attained independence from the white minority rule in 1980. </a:t>
            </a:r>
            <a:endParaRPr/>
          </a:p>
          <a:p>
            <a:pPr indent="-228600" lvl="0" marL="228600" rtl="0" algn="l">
              <a:lnSpc>
                <a:spcPct val="120000"/>
              </a:lnSpc>
              <a:spcBef>
                <a:spcPts val="1000"/>
              </a:spcBef>
              <a:spcAft>
                <a:spcPts val="0"/>
              </a:spcAft>
              <a:buSzPct val="100000"/>
              <a:buChar char="•"/>
            </a:pPr>
            <a:r>
              <a:rPr lang="en-IN"/>
              <a:t>Since then the country has been ruled by ZANU-PF, the party that led the freedom struggle. It’s leader Robert Mugabe, ruled the country since independence.</a:t>
            </a:r>
            <a:endParaRPr/>
          </a:p>
          <a:p>
            <a:pPr indent="-228600" lvl="0" marL="228600" rtl="0" algn="l">
              <a:lnSpc>
                <a:spcPct val="120000"/>
              </a:lnSpc>
              <a:spcBef>
                <a:spcPts val="1000"/>
              </a:spcBef>
              <a:spcAft>
                <a:spcPts val="0"/>
              </a:spcAft>
              <a:buSzPct val="100000"/>
              <a:buChar char="•"/>
            </a:pPr>
            <a:r>
              <a:rPr lang="en-IN"/>
              <a:t>President Mugabe was popular but also used unfair practices in elections.</a:t>
            </a:r>
            <a:endParaRPr/>
          </a:p>
          <a:p>
            <a:pPr indent="-228600" lvl="0" marL="228600" rtl="0" algn="l">
              <a:lnSpc>
                <a:spcPct val="120000"/>
              </a:lnSpc>
              <a:spcBef>
                <a:spcPts val="1000"/>
              </a:spcBef>
              <a:spcAft>
                <a:spcPts val="0"/>
              </a:spcAft>
              <a:buSzPct val="100000"/>
              <a:buChar char="•"/>
            </a:pPr>
            <a:r>
              <a:rPr lang="en-IN"/>
              <a:t>Over the years his government changed the constitution several times to increase the powers of the President and make him less accountable.</a:t>
            </a:r>
            <a:endParaRPr/>
          </a:p>
          <a:p>
            <a:pPr indent="-228600" lvl="0" marL="228600" rtl="0" algn="l">
              <a:lnSpc>
                <a:spcPct val="120000"/>
              </a:lnSpc>
              <a:spcBef>
                <a:spcPts val="1000"/>
              </a:spcBef>
              <a:spcAft>
                <a:spcPts val="0"/>
              </a:spcAft>
              <a:buSzPct val="100000"/>
              <a:buChar char="•"/>
            </a:pPr>
            <a:r>
              <a:rPr lang="en-IN"/>
              <a:t>Public protests and demonstrations against the government were declared illegal.</a:t>
            </a:r>
            <a:endParaRPr/>
          </a:p>
          <a:p>
            <a:pPr indent="-228600" lvl="0" marL="228600" rtl="0" algn="l">
              <a:lnSpc>
                <a:spcPct val="120000"/>
              </a:lnSpc>
              <a:spcBef>
                <a:spcPts val="1000"/>
              </a:spcBef>
              <a:spcAft>
                <a:spcPts val="0"/>
              </a:spcAft>
              <a:buSzPct val="100000"/>
              <a:buChar char="•"/>
            </a:pPr>
            <a:r>
              <a:rPr lang="en-IN"/>
              <a:t>He was forced out of office in 2017.</a:t>
            </a:r>
            <a:endParaRPr/>
          </a:p>
          <a:p>
            <a:pPr indent="-228600" lvl="0" marL="228600" rtl="0" algn="l">
              <a:lnSpc>
                <a:spcPct val="120000"/>
              </a:lnSpc>
              <a:spcBef>
                <a:spcPts val="1000"/>
              </a:spcBef>
              <a:spcAft>
                <a:spcPts val="0"/>
              </a:spcAft>
              <a:buSzPct val="100000"/>
              <a:buChar char="•"/>
            </a:pPr>
            <a:r>
              <a:rPr b="1" lang="en-IN" sz="2400">
                <a:highlight>
                  <a:srgbClr val="00FF00"/>
                </a:highlight>
              </a:rPr>
              <a:t>A democratic government rules within limits set by constitutional law and citizen’s rights.     </a:t>
            </a:r>
            <a:r>
              <a:rPr lang="en-IN">
                <a:highlight>
                  <a:srgbClr val="00FF00"/>
                </a:highlight>
              </a:rPr>
              <a:t>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15"/>
          <p:cNvSpPr txBox="1"/>
          <p:nvPr>
            <p:ph type="title"/>
          </p:nvPr>
        </p:nvSpPr>
        <p:spPr>
          <a:xfrm>
            <a:off x="854516" y="262144"/>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IN"/>
              <a:t>                 </a:t>
            </a:r>
            <a:r>
              <a:rPr lang="en-IN">
                <a:highlight>
                  <a:srgbClr val="FFFF00"/>
                </a:highlight>
              </a:rPr>
              <a:t>SUMMARY DEFINITION</a:t>
            </a:r>
            <a:br>
              <a:rPr lang="en-IN"/>
            </a:br>
            <a:endParaRPr sz="2000"/>
          </a:p>
        </p:txBody>
      </p:sp>
      <p:sp>
        <p:nvSpPr>
          <p:cNvPr id="179" name="Google Shape;179;p15"/>
          <p:cNvSpPr txBox="1"/>
          <p:nvPr>
            <p:ph idx="1" type="body"/>
          </p:nvPr>
        </p:nvSpPr>
        <p:spPr>
          <a:xfrm>
            <a:off x="257453" y="1216242"/>
            <a:ext cx="10797402" cy="4854996"/>
          </a:xfrm>
          <a:prstGeom prst="rect">
            <a:avLst/>
          </a:prstGeom>
          <a:noFill/>
          <a:ln>
            <a:noFill/>
          </a:ln>
        </p:spPr>
        <p:txBody>
          <a:bodyPr anchorCtr="0" anchor="t" bIns="45700" lIns="91425" spcFirstLastPara="1" rIns="91425" wrap="square" tIns="45700">
            <a:noAutofit/>
          </a:bodyPr>
          <a:lstStyle/>
          <a:p>
            <a:pPr indent="-228600" lvl="0" marL="228600" rtl="0" algn="l">
              <a:lnSpc>
                <a:spcPct val="120000"/>
              </a:lnSpc>
              <a:spcBef>
                <a:spcPts val="0"/>
              </a:spcBef>
              <a:spcAft>
                <a:spcPts val="0"/>
              </a:spcAft>
              <a:buSzPts val="2400"/>
              <a:buChar char="•"/>
            </a:pPr>
            <a:r>
              <a:rPr lang="en-IN" sz="2400"/>
              <a:t>“Democracy is a form of government in which the rulers are elected by  the people.”</a:t>
            </a:r>
            <a:endParaRPr b="1" sz="2400"/>
          </a:p>
          <a:p>
            <a:pPr indent="-228600" lvl="0" marL="228600" rtl="0" algn="l">
              <a:lnSpc>
                <a:spcPct val="120000"/>
              </a:lnSpc>
              <a:spcBef>
                <a:spcPts val="1000"/>
              </a:spcBef>
              <a:spcAft>
                <a:spcPts val="0"/>
              </a:spcAft>
              <a:buSzPts val="2400"/>
              <a:buChar char="•"/>
            </a:pPr>
            <a:r>
              <a:rPr b="1" lang="en-IN" sz="2400"/>
              <a:t>In a democracy the final decision making power must rest with those elected by the people. </a:t>
            </a:r>
            <a:endParaRPr/>
          </a:p>
          <a:p>
            <a:pPr indent="-228600" lvl="0" marL="228600" rtl="0" algn="l">
              <a:lnSpc>
                <a:spcPct val="120000"/>
              </a:lnSpc>
              <a:spcBef>
                <a:spcPts val="1000"/>
              </a:spcBef>
              <a:spcAft>
                <a:spcPts val="0"/>
              </a:spcAft>
              <a:buSzPts val="2400"/>
              <a:buChar char="•"/>
            </a:pPr>
            <a:r>
              <a:rPr b="1" lang="en-IN" sz="2400"/>
              <a:t>A democracy must be based on a free and fair election where those currently in power have a fare chance of losing.</a:t>
            </a:r>
            <a:endParaRPr/>
          </a:p>
          <a:p>
            <a:pPr indent="-228600" lvl="0" marL="228600" rtl="0" algn="l">
              <a:lnSpc>
                <a:spcPct val="120000"/>
              </a:lnSpc>
              <a:spcBef>
                <a:spcPts val="1000"/>
              </a:spcBef>
              <a:spcAft>
                <a:spcPts val="0"/>
              </a:spcAft>
              <a:buSzPts val="2400"/>
              <a:buChar char="•"/>
            </a:pPr>
            <a:r>
              <a:rPr b="1" lang="en-IN" sz="2400"/>
              <a:t>In a democracy, each adult citizen must have one vote and each vote must have one value. </a:t>
            </a:r>
            <a:endParaRPr/>
          </a:p>
          <a:p>
            <a:pPr indent="-228600" lvl="0" marL="228600" rtl="0" algn="l">
              <a:lnSpc>
                <a:spcPct val="120000"/>
              </a:lnSpc>
              <a:spcBef>
                <a:spcPts val="1000"/>
              </a:spcBef>
              <a:spcAft>
                <a:spcPts val="0"/>
              </a:spcAft>
              <a:buSzPts val="2400"/>
              <a:buChar char="•"/>
            </a:pPr>
            <a:r>
              <a:rPr b="1" lang="en-IN" sz="2400"/>
              <a:t>A democratic government rules within limits set by constitutional law and citizen’s rights.     </a:t>
            </a:r>
            <a:r>
              <a:rPr lang="en-IN" sz="2400"/>
              <a:t>                               </a:t>
            </a:r>
            <a:endParaRPr/>
          </a:p>
          <a:p>
            <a:pPr indent="-76200" lvl="0" marL="228600" rtl="0" algn="l">
              <a:lnSpc>
                <a:spcPct val="120000"/>
              </a:lnSpc>
              <a:spcBef>
                <a:spcPts val="1000"/>
              </a:spcBef>
              <a:spcAft>
                <a:spcPts val="0"/>
              </a:spcAft>
              <a:buSzPts val="2400"/>
              <a:buNone/>
            </a:pPr>
            <a:r>
              <a:t/>
            </a:r>
            <a:endParaRPr b="1" sz="2400"/>
          </a:p>
          <a:p>
            <a:pPr indent="-76200" lvl="0" marL="228600" rtl="0" algn="l">
              <a:lnSpc>
                <a:spcPct val="120000"/>
              </a:lnSpc>
              <a:spcBef>
                <a:spcPts val="1000"/>
              </a:spcBef>
              <a:spcAft>
                <a:spcPts val="0"/>
              </a:spcAft>
              <a:buSzPts val="2400"/>
              <a:buNone/>
            </a:pPr>
            <a:r>
              <a:t/>
            </a:r>
            <a:endParaRPr b="1" sz="2400"/>
          </a:p>
          <a:p>
            <a:pPr indent="-76200" lvl="0" marL="228600" rtl="0" algn="l">
              <a:lnSpc>
                <a:spcPct val="120000"/>
              </a:lnSpc>
              <a:spcBef>
                <a:spcPts val="1000"/>
              </a:spcBef>
              <a:spcAft>
                <a:spcPts val="0"/>
              </a:spcAft>
              <a:buSzPts val="2400"/>
              <a:buNone/>
            </a:pPr>
            <a:r>
              <a:t/>
            </a:r>
            <a:endParaRPr b="1" sz="2400"/>
          </a:p>
          <a:p>
            <a:pPr indent="-76200" lvl="0" marL="228600" rtl="0" algn="l">
              <a:lnSpc>
                <a:spcPct val="120000"/>
              </a:lnSpc>
              <a:spcBef>
                <a:spcPts val="1000"/>
              </a:spcBef>
              <a:spcAft>
                <a:spcPts val="0"/>
              </a:spcAft>
              <a:buSzPts val="2400"/>
              <a:buNone/>
            </a:pPr>
            <a:r>
              <a:t/>
            </a:r>
            <a:endParaRPr b="1" sz="2400"/>
          </a:p>
          <a:p>
            <a:pPr indent="-76200" lvl="0" marL="228600" rtl="0" algn="l">
              <a:lnSpc>
                <a:spcPct val="120000"/>
              </a:lnSpc>
              <a:spcBef>
                <a:spcPts val="1000"/>
              </a:spcBef>
              <a:spcAft>
                <a:spcPts val="0"/>
              </a:spcAft>
              <a:buSzPts val="2400"/>
              <a:buNone/>
            </a:pPr>
            <a:r>
              <a:t/>
            </a:r>
            <a:endParaRPr b="1" sz="2400"/>
          </a:p>
          <a:p>
            <a:pPr indent="0" lvl="0" marL="0" rtl="0" algn="l">
              <a:lnSpc>
                <a:spcPct val="120000"/>
              </a:lnSpc>
              <a:spcBef>
                <a:spcPts val="1000"/>
              </a:spcBef>
              <a:spcAft>
                <a:spcPts val="0"/>
              </a:spcAft>
              <a:buSzPts val="2400"/>
              <a:buNone/>
            </a:pPr>
            <a:r>
              <a:rPr lang="en-IN" sz="2400"/>
              <a:t> </a:t>
            </a:r>
            <a:endParaRPr/>
          </a:p>
          <a:p>
            <a:pPr indent="-76200" lvl="0" marL="228600" rtl="0" algn="l">
              <a:lnSpc>
                <a:spcPct val="120000"/>
              </a:lnSpc>
              <a:spcBef>
                <a:spcPts val="1000"/>
              </a:spcBef>
              <a:spcAft>
                <a:spcPts val="0"/>
              </a:spcAft>
              <a:buSzPts val="2400"/>
              <a:buNone/>
            </a:pPr>
            <a:r>
              <a:t/>
            </a:r>
            <a:endParaRPr b="1" sz="2400"/>
          </a:p>
          <a:p>
            <a:pPr indent="-228600" lvl="0" marL="228600" rtl="0" algn="l">
              <a:lnSpc>
                <a:spcPct val="120000"/>
              </a:lnSpc>
              <a:spcBef>
                <a:spcPts val="1000"/>
              </a:spcBef>
              <a:spcAft>
                <a:spcPts val="0"/>
              </a:spcAft>
              <a:buSzPts val="2400"/>
              <a:buChar char="•"/>
            </a:pPr>
            <a:r>
              <a:rPr lang="en-IN" sz="2400"/>
              <a:t>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16"/>
          <p:cNvSpPr txBox="1"/>
          <p:nvPr>
            <p:ph type="title"/>
          </p:nvPr>
        </p:nvSpPr>
        <p:spPr>
          <a:xfrm>
            <a:off x="1451579" y="804519"/>
            <a:ext cx="9603275" cy="2837583"/>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br>
              <a:rPr lang="en-IN"/>
            </a:br>
            <a:br>
              <a:rPr lang="en-IN"/>
            </a:br>
            <a:br>
              <a:rPr lang="en-IN"/>
            </a:br>
            <a:r>
              <a:rPr lang="en-IN">
                <a:solidFill>
                  <a:srgbClr val="FF0000"/>
                </a:solidFill>
                <a:highlight>
                  <a:srgbClr val="FFFF00"/>
                </a:highlight>
              </a:rPr>
              <a:t>ARGUMENTS FOR AND  AGAINST DEMOCRACY</a:t>
            </a:r>
            <a:endParaRPr>
              <a:highlight>
                <a:srgbClr val="FFFF00"/>
              </a:highlight>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17"/>
          <p:cNvSpPr txBox="1"/>
          <p:nvPr>
            <p:ph type="title"/>
          </p:nvPr>
        </p:nvSpPr>
        <p:spPr>
          <a:xfrm>
            <a:off x="2466718"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FF0000"/>
              </a:buClr>
              <a:buSzPts val="2400"/>
              <a:buFont typeface="Gill Sans"/>
              <a:buNone/>
            </a:pPr>
            <a:r>
              <a:rPr lang="en-IN" sz="2400">
                <a:solidFill>
                  <a:srgbClr val="FF0000"/>
                </a:solidFill>
              </a:rPr>
              <a:t>ARGUMENTS AGAINST DEMOCRACY</a:t>
            </a:r>
            <a:endParaRPr/>
          </a:p>
        </p:txBody>
      </p:sp>
      <p:sp>
        <p:nvSpPr>
          <p:cNvPr id="190" name="Google Shape;190;p17"/>
          <p:cNvSpPr txBox="1"/>
          <p:nvPr>
            <p:ph idx="1" type="body"/>
          </p:nvPr>
        </p:nvSpPr>
        <p:spPr>
          <a:xfrm>
            <a:off x="267891" y="2131218"/>
            <a:ext cx="10525026" cy="4028972"/>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IN"/>
              <a:t>Leaders keep changing in democracy. This leads to instability.</a:t>
            </a:r>
            <a:endParaRPr/>
          </a:p>
          <a:p>
            <a:pPr indent="-228600" lvl="0" marL="228600" rtl="0" algn="l">
              <a:lnSpc>
                <a:spcPct val="120000"/>
              </a:lnSpc>
              <a:spcBef>
                <a:spcPts val="1000"/>
              </a:spcBef>
              <a:spcAft>
                <a:spcPts val="0"/>
              </a:spcAft>
              <a:buSzPts val="2000"/>
              <a:buChar char="•"/>
            </a:pPr>
            <a:r>
              <a:rPr lang="en-IN"/>
              <a:t>Democracy is all about political competition and  power play. There is no scope for morality.</a:t>
            </a:r>
            <a:endParaRPr/>
          </a:p>
          <a:p>
            <a:pPr indent="-228600" lvl="0" marL="228600" rtl="0" algn="l">
              <a:lnSpc>
                <a:spcPct val="120000"/>
              </a:lnSpc>
              <a:spcBef>
                <a:spcPts val="1000"/>
              </a:spcBef>
              <a:spcAft>
                <a:spcPts val="0"/>
              </a:spcAft>
              <a:buSzPts val="2000"/>
              <a:buChar char="•"/>
            </a:pPr>
            <a:r>
              <a:rPr lang="en-IN"/>
              <a:t>So many people have to be consulted in a democracy that it leads delays.</a:t>
            </a:r>
            <a:endParaRPr/>
          </a:p>
          <a:p>
            <a:pPr indent="-228600" lvl="0" marL="228600" rtl="0" algn="l">
              <a:lnSpc>
                <a:spcPct val="120000"/>
              </a:lnSpc>
              <a:spcBef>
                <a:spcPts val="1000"/>
              </a:spcBef>
              <a:spcAft>
                <a:spcPts val="0"/>
              </a:spcAft>
              <a:buSzPts val="2000"/>
              <a:buChar char="•"/>
            </a:pPr>
            <a:r>
              <a:rPr lang="en-IN"/>
              <a:t>Elected leaders do not know the best interest of the people. It leads to bad decisions.</a:t>
            </a:r>
            <a:endParaRPr/>
          </a:p>
          <a:p>
            <a:pPr indent="-228600" lvl="0" marL="228600" rtl="0" algn="l">
              <a:lnSpc>
                <a:spcPct val="120000"/>
              </a:lnSpc>
              <a:spcBef>
                <a:spcPts val="1000"/>
              </a:spcBef>
              <a:spcAft>
                <a:spcPts val="0"/>
              </a:spcAft>
              <a:buSzPts val="2000"/>
              <a:buChar char="•"/>
            </a:pPr>
            <a:r>
              <a:rPr lang="en-IN"/>
              <a:t>Democracy leads to corruption for it is based on electoral competition.</a:t>
            </a:r>
            <a:endParaRPr/>
          </a:p>
          <a:p>
            <a:pPr indent="-228600" lvl="0" marL="228600" rtl="0" algn="l">
              <a:lnSpc>
                <a:spcPct val="120000"/>
              </a:lnSpc>
              <a:spcBef>
                <a:spcPts val="1000"/>
              </a:spcBef>
              <a:spcAft>
                <a:spcPts val="0"/>
              </a:spcAft>
              <a:buSzPts val="2000"/>
              <a:buChar char="•"/>
            </a:pPr>
            <a:r>
              <a:rPr lang="en-IN"/>
              <a:t>Ordinary people don’t know what is good for them ; they should not decide anything.</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18"/>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FF0000"/>
              </a:buClr>
              <a:buSzPts val="3200"/>
              <a:buFont typeface="Gill Sans"/>
              <a:buNone/>
            </a:pPr>
            <a:r>
              <a:rPr lang="en-IN">
                <a:solidFill>
                  <a:srgbClr val="FF0000"/>
                </a:solidFill>
              </a:rPr>
              <a:t>ARGUMENTS FOR DEMOCRACY</a:t>
            </a:r>
            <a:endParaRPr/>
          </a:p>
        </p:txBody>
      </p:sp>
      <p:sp>
        <p:nvSpPr>
          <p:cNvPr id="196" name="Google Shape;196;p18"/>
          <p:cNvSpPr txBox="1"/>
          <p:nvPr>
            <p:ph idx="1" type="body"/>
          </p:nvPr>
        </p:nvSpPr>
        <p:spPr>
          <a:xfrm>
            <a:off x="392907" y="2313733"/>
            <a:ext cx="10395140" cy="4199727"/>
          </a:xfrm>
          <a:prstGeom prst="rect">
            <a:avLst/>
          </a:prstGeom>
          <a:noFill/>
          <a:ln>
            <a:noFill/>
          </a:ln>
        </p:spPr>
        <p:txBody>
          <a:bodyPr anchorCtr="0" anchor="t" bIns="45700" lIns="91425" spcFirstLastPara="1" rIns="91425" wrap="square" tIns="45700">
            <a:noAutofit/>
          </a:bodyPr>
          <a:lstStyle/>
          <a:p>
            <a:pPr indent="-228600" lvl="0" marL="228600" rtl="0" algn="l">
              <a:lnSpc>
                <a:spcPct val="120000"/>
              </a:lnSpc>
              <a:spcBef>
                <a:spcPts val="0"/>
              </a:spcBef>
              <a:spcAft>
                <a:spcPts val="0"/>
              </a:spcAft>
              <a:buSzPts val="2400"/>
              <a:buFont typeface="Noto Sans Symbols"/>
              <a:buChar char="⮚"/>
            </a:pPr>
            <a:r>
              <a:rPr lang="en-IN" sz="2400"/>
              <a:t> A democratic government is a better form of government because it is a more accountable form of government. ( Famine 1958-1961 : India vs China)</a:t>
            </a:r>
            <a:endParaRPr/>
          </a:p>
          <a:p>
            <a:pPr indent="-228600" lvl="0" marL="228600" rtl="0" algn="l">
              <a:lnSpc>
                <a:spcPct val="120000"/>
              </a:lnSpc>
              <a:spcBef>
                <a:spcPts val="1000"/>
              </a:spcBef>
              <a:spcAft>
                <a:spcPts val="0"/>
              </a:spcAft>
              <a:buSzPts val="2400"/>
              <a:buFont typeface="Noto Sans Symbols"/>
              <a:buChar char="⮚"/>
            </a:pPr>
            <a:r>
              <a:rPr lang="en-IN" sz="2400"/>
              <a:t>Democracy improves the quality of decision making.</a:t>
            </a:r>
            <a:endParaRPr/>
          </a:p>
          <a:p>
            <a:pPr indent="-228600" lvl="0" marL="228600" rtl="0" algn="l">
              <a:lnSpc>
                <a:spcPct val="120000"/>
              </a:lnSpc>
              <a:spcBef>
                <a:spcPts val="1000"/>
              </a:spcBef>
              <a:spcAft>
                <a:spcPts val="0"/>
              </a:spcAft>
              <a:buSzPts val="2400"/>
              <a:buFont typeface="Noto Sans Symbols"/>
              <a:buChar char="⮚"/>
            </a:pPr>
            <a:r>
              <a:rPr lang="en-IN" sz="2400"/>
              <a:t>Democracy provides a method to deal with differences and conflicts.</a:t>
            </a:r>
            <a:endParaRPr/>
          </a:p>
          <a:p>
            <a:pPr indent="-228600" lvl="0" marL="228600" rtl="0" algn="l">
              <a:lnSpc>
                <a:spcPct val="120000"/>
              </a:lnSpc>
              <a:spcBef>
                <a:spcPts val="1000"/>
              </a:spcBef>
              <a:spcAft>
                <a:spcPts val="0"/>
              </a:spcAft>
              <a:buSzPts val="2400"/>
              <a:buFont typeface="Noto Sans Symbols"/>
              <a:buChar char="⮚"/>
            </a:pPr>
            <a:r>
              <a:rPr lang="en-IN" sz="2400"/>
              <a:t>Democracy enhances the dignity of citizens.</a:t>
            </a:r>
            <a:endParaRPr/>
          </a:p>
          <a:p>
            <a:pPr indent="-228600" lvl="0" marL="228600" rtl="0" algn="l">
              <a:lnSpc>
                <a:spcPct val="120000"/>
              </a:lnSpc>
              <a:spcBef>
                <a:spcPts val="1000"/>
              </a:spcBef>
              <a:spcAft>
                <a:spcPts val="0"/>
              </a:spcAft>
              <a:buSzPts val="2400"/>
              <a:buFont typeface="Noto Sans Symbols"/>
              <a:buChar char="⮚"/>
            </a:pPr>
            <a:r>
              <a:rPr lang="en-IN" sz="2400"/>
              <a:t>Democracy is better than other forms of government because it allows us to correct its own mistakes.</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19"/>
          <p:cNvSpPr txBox="1"/>
          <p:nvPr>
            <p:ph type="ctrTitle"/>
          </p:nvPr>
        </p:nvSpPr>
        <p:spPr>
          <a:xfrm>
            <a:off x="2417779" y="802298"/>
            <a:ext cx="8637073" cy="3777451"/>
          </a:xfrm>
          <a:prstGeom prst="rect">
            <a:avLst/>
          </a:prstGeom>
          <a:noFill/>
          <a:ln>
            <a:noFill/>
          </a:ln>
        </p:spPr>
        <p:txBody>
          <a:bodyPr anchorCtr="0" anchor="b" bIns="0" lIns="91425" spcFirstLastPara="1" rIns="91425" wrap="square" tIns="45700">
            <a:normAutofit/>
          </a:bodyPr>
          <a:lstStyle/>
          <a:p>
            <a:pPr indent="0" lvl="0" marL="0" rtl="0" algn="l">
              <a:lnSpc>
                <a:spcPct val="90000"/>
              </a:lnSpc>
              <a:spcBef>
                <a:spcPts val="0"/>
              </a:spcBef>
              <a:spcAft>
                <a:spcPts val="0"/>
              </a:spcAft>
              <a:buClr>
                <a:schemeClr val="dk1"/>
              </a:buClr>
              <a:buSzPts val="6600"/>
              <a:buFont typeface="Gill Sans"/>
              <a:buNone/>
            </a:pPr>
            <a:r>
              <a:rPr b="1" lang="en-IN">
                <a:solidFill>
                  <a:schemeClr val="lt1"/>
                </a:solidFill>
                <a:highlight>
                  <a:srgbClr val="800080"/>
                </a:highlight>
              </a:rPr>
              <a:t>BRODER MEANING OF DEMOCRACY</a:t>
            </a:r>
            <a:endParaRPr b="1">
              <a:solidFill>
                <a:schemeClr val="l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2"/>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b="1" lang="en-IN" sz="3600">
                <a:solidFill>
                  <a:schemeClr val="lt1"/>
                </a:solidFill>
                <a:highlight>
                  <a:srgbClr val="800080"/>
                </a:highlight>
              </a:rPr>
              <a:t>OVERVIEW</a:t>
            </a:r>
            <a:endParaRPr b="1" sz="3600">
              <a:solidFill>
                <a:schemeClr val="lt1"/>
              </a:solidFill>
            </a:endParaRPr>
          </a:p>
        </p:txBody>
      </p:sp>
      <p:sp>
        <p:nvSpPr>
          <p:cNvPr id="107" name="Google Shape;107;p2"/>
          <p:cNvSpPr txBox="1"/>
          <p:nvPr>
            <p:ph idx="1" type="body"/>
          </p:nvPr>
        </p:nvSpPr>
        <p:spPr>
          <a:xfrm>
            <a:off x="1451579" y="1853754"/>
            <a:ext cx="9603275" cy="3612592"/>
          </a:xfrm>
          <a:prstGeom prst="rect">
            <a:avLst/>
          </a:prstGeom>
          <a:noFill/>
          <a:ln>
            <a:noFill/>
          </a:ln>
        </p:spPr>
        <p:txBody>
          <a:bodyPr anchorCtr="0" anchor="t" bIns="45700" lIns="91425" spcFirstLastPara="1" rIns="91425" wrap="square" tIns="45700">
            <a:normAutofit/>
          </a:bodyPr>
          <a:lstStyle/>
          <a:p>
            <a:pPr indent="0" lvl="0" marL="0" rtl="0" algn="l">
              <a:lnSpc>
                <a:spcPct val="120000"/>
              </a:lnSpc>
              <a:spcBef>
                <a:spcPts val="0"/>
              </a:spcBef>
              <a:spcAft>
                <a:spcPts val="0"/>
              </a:spcAft>
              <a:buSzPts val="2000"/>
              <a:buNone/>
            </a:pPr>
            <a:r>
              <a:t/>
            </a:r>
            <a:endParaRPr b="1" sz="2400"/>
          </a:p>
          <a:p>
            <a:pPr indent="-254000" lvl="0" marL="228600" rtl="0" algn="l">
              <a:lnSpc>
                <a:spcPct val="120000"/>
              </a:lnSpc>
              <a:spcBef>
                <a:spcPts val="1000"/>
              </a:spcBef>
              <a:spcAft>
                <a:spcPts val="0"/>
              </a:spcAft>
              <a:buSzPts val="2400"/>
              <a:buChar char="•"/>
            </a:pPr>
            <a:r>
              <a:rPr b="1" lang="en-IN" sz="2400"/>
              <a:t>What is democracy?</a:t>
            </a:r>
            <a:endParaRPr b="1" sz="2400"/>
          </a:p>
          <a:p>
            <a:pPr indent="-254000" lvl="0" marL="228600" rtl="0" algn="l">
              <a:lnSpc>
                <a:spcPct val="120000"/>
              </a:lnSpc>
              <a:spcBef>
                <a:spcPts val="1000"/>
              </a:spcBef>
              <a:spcAft>
                <a:spcPts val="0"/>
              </a:spcAft>
              <a:buSzPts val="2400"/>
              <a:buChar char="•"/>
            </a:pPr>
            <a:r>
              <a:rPr b="1" lang="en-IN" sz="2400"/>
              <a:t>Features of democracy?</a:t>
            </a:r>
            <a:endParaRPr b="1" sz="2400"/>
          </a:p>
          <a:p>
            <a:pPr indent="-254000" lvl="0" marL="228600" rtl="0" algn="l">
              <a:lnSpc>
                <a:spcPct val="120000"/>
              </a:lnSpc>
              <a:spcBef>
                <a:spcPts val="1000"/>
              </a:spcBef>
              <a:spcAft>
                <a:spcPts val="0"/>
              </a:spcAft>
              <a:buSzPts val="2400"/>
              <a:buChar char="•"/>
            </a:pPr>
            <a:r>
              <a:rPr b="1" lang="en-IN" sz="2400"/>
              <a:t>Why democracy?</a:t>
            </a:r>
            <a:endParaRPr b="1" sz="2400"/>
          </a:p>
          <a:p>
            <a:pPr indent="-254000" lvl="0" marL="228600" rtl="0" algn="l">
              <a:lnSpc>
                <a:spcPct val="120000"/>
              </a:lnSpc>
              <a:spcBef>
                <a:spcPts val="1000"/>
              </a:spcBef>
              <a:spcAft>
                <a:spcPts val="0"/>
              </a:spcAft>
              <a:buSzPts val="2400"/>
              <a:buChar char="•"/>
            </a:pPr>
            <a:r>
              <a:rPr b="1" lang="en-IN" sz="2400"/>
              <a:t>Broder meaning of democracy?</a:t>
            </a:r>
            <a:endParaRPr b="1" sz="24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20"/>
          <p:cNvSpPr txBox="1"/>
          <p:nvPr>
            <p:ph idx="1" type="body"/>
          </p:nvPr>
        </p:nvSpPr>
        <p:spPr>
          <a:xfrm>
            <a:off x="328475" y="932155"/>
            <a:ext cx="10145194" cy="5007006"/>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IN"/>
              <a:t>The most common form of that democracy takes in our times is that of a </a:t>
            </a:r>
            <a:r>
              <a:rPr lang="en-IN">
                <a:solidFill>
                  <a:srgbClr val="FF0000"/>
                </a:solidFill>
              </a:rPr>
              <a:t>representative democracy.</a:t>
            </a:r>
            <a:endParaRPr/>
          </a:p>
          <a:p>
            <a:pPr indent="-228600" lvl="0" marL="228600" rtl="0" algn="l">
              <a:lnSpc>
                <a:spcPct val="120000"/>
              </a:lnSpc>
              <a:spcBef>
                <a:spcPts val="1000"/>
              </a:spcBef>
              <a:spcAft>
                <a:spcPts val="0"/>
              </a:spcAft>
              <a:buSzPts val="2000"/>
              <a:buChar char="•"/>
            </a:pPr>
            <a:r>
              <a:rPr lang="en-IN"/>
              <a:t>The majority of people rule through their elected representatives. </a:t>
            </a:r>
            <a:endParaRPr/>
          </a:p>
          <a:p>
            <a:pPr indent="-228600" lvl="0" marL="228600" rtl="0" algn="l">
              <a:lnSpc>
                <a:spcPct val="120000"/>
              </a:lnSpc>
              <a:spcBef>
                <a:spcPts val="1000"/>
              </a:spcBef>
              <a:spcAft>
                <a:spcPts val="0"/>
              </a:spcAft>
              <a:buSzPts val="2000"/>
              <a:buChar char="•"/>
            </a:pPr>
            <a:r>
              <a:rPr lang="en-IN"/>
              <a:t> Modern democracies involve such a large number of people that it is physically impossible for them to sit together and take a collective decision. </a:t>
            </a:r>
            <a:endParaRPr/>
          </a:p>
          <a:p>
            <a:pPr indent="-228600" lvl="0" marL="228600" rtl="0" algn="l">
              <a:lnSpc>
                <a:spcPct val="120000"/>
              </a:lnSpc>
              <a:spcBef>
                <a:spcPts val="1000"/>
              </a:spcBef>
              <a:spcAft>
                <a:spcPts val="0"/>
              </a:spcAft>
              <a:buSzPts val="2000"/>
              <a:buChar char="•"/>
            </a:pPr>
            <a:r>
              <a:rPr lang="en-IN"/>
              <a:t> Even if they could, the citizen does not have the time, the desire or the skills to take part in all the decisions. </a:t>
            </a:r>
            <a:endParaRPr/>
          </a:p>
          <a:p>
            <a:pPr indent="-228600" lvl="0" marL="228600" rtl="0" algn="l">
              <a:lnSpc>
                <a:spcPct val="120000"/>
              </a:lnSpc>
              <a:spcBef>
                <a:spcPts val="1000"/>
              </a:spcBef>
              <a:spcAft>
                <a:spcPts val="0"/>
              </a:spcAft>
              <a:buSzPts val="2000"/>
              <a:buChar char="•"/>
            </a:pPr>
            <a:r>
              <a:rPr lang="en-IN">
                <a:solidFill>
                  <a:srgbClr val="00B050"/>
                </a:solidFill>
              </a:rPr>
              <a:t> </a:t>
            </a:r>
            <a:r>
              <a:rPr lang="en-IN"/>
              <a:t>This clarity helps us to distinguish democracies from non-democracies.</a:t>
            </a:r>
            <a:endParaRPr/>
          </a:p>
          <a:p>
            <a:pPr indent="-228600" lvl="0" marL="228600" rtl="0" algn="l">
              <a:lnSpc>
                <a:spcPct val="120000"/>
              </a:lnSpc>
              <a:spcBef>
                <a:spcPts val="1000"/>
              </a:spcBef>
              <a:spcAft>
                <a:spcPts val="0"/>
              </a:spcAft>
              <a:buSzPts val="2000"/>
              <a:buChar char="•"/>
            </a:pPr>
            <a:r>
              <a:rPr lang="en-IN"/>
              <a:t>But it does not allow us to distinguish between a democracy and a good democracy. </a:t>
            </a:r>
            <a:endParaRPr/>
          </a:p>
          <a:p>
            <a:pPr indent="-101600" lvl="0" marL="228600" rtl="0" algn="l">
              <a:lnSpc>
                <a:spcPct val="120000"/>
              </a:lnSpc>
              <a:spcBef>
                <a:spcPts val="1000"/>
              </a:spcBef>
              <a:spcAft>
                <a:spcPts val="0"/>
              </a:spcAft>
              <a:buSzPts val="2000"/>
              <a:buNone/>
            </a:pPr>
            <a:r>
              <a:t/>
            </a:r>
            <a:endParaRPr>
              <a:solidFill>
                <a:srgbClr val="00B050"/>
              </a:solidFill>
            </a:endParaRPr>
          </a:p>
          <a:p>
            <a:pPr indent="-101600" lvl="0" marL="228600" rtl="0" algn="l">
              <a:lnSpc>
                <a:spcPct val="120000"/>
              </a:lnSpc>
              <a:spcBef>
                <a:spcPts val="1000"/>
              </a:spcBef>
              <a:spcAft>
                <a:spcPts val="0"/>
              </a:spcAft>
              <a:buSzPts val="2000"/>
              <a:buNone/>
            </a:pPr>
            <a:r>
              <a:t/>
            </a:r>
            <a:endParaRPr>
              <a:solidFill>
                <a:srgbClr val="00B050"/>
              </a:solidFill>
            </a:endParaRPr>
          </a:p>
          <a:p>
            <a:pPr indent="0" lvl="0" marL="0" rtl="0" algn="l">
              <a:lnSpc>
                <a:spcPct val="120000"/>
              </a:lnSpc>
              <a:spcBef>
                <a:spcPts val="1000"/>
              </a:spcBef>
              <a:spcAft>
                <a:spcPts val="0"/>
              </a:spcAft>
              <a:buSzPts val="2000"/>
              <a:buNone/>
            </a:pPr>
            <a:r>
              <a:t/>
            </a:r>
            <a:endParaRPr>
              <a:solidFill>
                <a:schemeClr val="accent1"/>
              </a:solidFill>
            </a:endParaRPr>
          </a:p>
          <a:p>
            <a:pPr indent="0" lvl="0" marL="0" rtl="0" algn="l">
              <a:lnSpc>
                <a:spcPct val="120000"/>
              </a:lnSpc>
              <a:spcBef>
                <a:spcPts val="1000"/>
              </a:spcBef>
              <a:spcAft>
                <a:spcPts val="0"/>
              </a:spcAft>
              <a:buSzPts val="2000"/>
              <a:buNone/>
            </a:pPr>
            <a:r>
              <a:t/>
            </a:r>
            <a:endParaRPr/>
          </a:p>
          <a:p>
            <a:pPr indent="-101600" lvl="0" marL="228600" rtl="0" algn="l">
              <a:lnSpc>
                <a:spcPct val="120000"/>
              </a:lnSpc>
              <a:spcBef>
                <a:spcPts val="1000"/>
              </a:spcBef>
              <a:spcAft>
                <a:spcPts val="0"/>
              </a:spcAft>
              <a:buSzPts val="2000"/>
              <a:buNone/>
            </a:pPr>
            <a:r>
              <a:t/>
            </a:r>
            <a:endParaRPr/>
          </a:p>
          <a:p>
            <a:pPr indent="0" lvl="0" marL="0" rtl="0" algn="l">
              <a:lnSpc>
                <a:spcPct val="120000"/>
              </a:lnSpc>
              <a:spcBef>
                <a:spcPts val="1000"/>
              </a:spcBef>
              <a:spcAft>
                <a:spcPts val="0"/>
              </a:spcAft>
              <a:buSzPts val="2000"/>
              <a:buNone/>
            </a:pPr>
            <a:r>
              <a:t/>
            </a:r>
            <a:endParaRPr>
              <a:solidFill>
                <a:srgbClr val="FF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21"/>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IN"/>
              <a:t>DEMOCRACY V/S GOOD DEMOCRACY</a:t>
            </a:r>
            <a:endParaRPr/>
          </a:p>
        </p:txBody>
      </p:sp>
      <p:sp>
        <p:nvSpPr>
          <p:cNvPr id="212" name="Google Shape;212;p21"/>
          <p:cNvSpPr txBox="1"/>
          <p:nvPr>
            <p:ph idx="1" type="body"/>
          </p:nvPr>
        </p:nvSpPr>
        <p:spPr>
          <a:xfrm>
            <a:off x="727969" y="2024610"/>
            <a:ext cx="10326885" cy="3914551"/>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IN"/>
              <a:t>Sometimes we use democracy for organisations other than the government. </a:t>
            </a:r>
            <a:endParaRPr/>
          </a:p>
          <a:p>
            <a:pPr indent="-228600" lvl="0" marL="228600" rtl="0" algn="l">
              <a:lnSpc>
                <a:spcPct val="120000"/>
              </a:lnSpc>
              <a:spcBef>
                <a:spcPts val="1000"/>
              </a:spcBef>
              <a:spcAft>
                <a:spcPts val="0"/>
              </a:spcAft>
              <a:buSzPts val="2000"/>
              <a:buChar char="•"/>
            </a:pPr>
            <a:r>
              <a:rPr lang="en-IN"/>
              <a:t>“We are a very democratic family. Whenever a decision has to be taken, we all sit down and arrive at a consensus. My opinion matters as much as my father’s.” </a:t>
            </a:r>
            <a:endParaRPr/>
          </a:p>
          <a:p>
            <a:pPr indent="-228600" lvl="0" marL="228600" rtl="0" algn="l">
              <a:lnSpc>
                <a:spcPct val="120000"/>
              </a:lnSpc>
              <a:spcBef>
                <a:spcPts val="1000"/>
              </a:spcBef>
              <a:spcAft>
                <a:spcPts val="0"/>
              </a:spcAft>
              <a:buSzPts val="2000"/>
              <a:buChar char="•"/>
            </a:pPr>
            <a:r>
              <a:rPr lang="en-IN"/>
              <a:t> “I don’t like teachers who do not allow students to speak and ask questions in the class. I would like to have teachers with democratic temperament.” </a:t>
            </a:r>
            <a:endParaRPr/>
          </a:p>
          <a:p>
            <a:pPr indent="-228600" lvl="0" marL="228600" rtl="0" algn="l">
              <a:lnSpc>
                <a:spcPct val="120000"/>
              </a:lnSpc>
              <a:spcBef>
                <a:spcPts val="1000"/>
              </a:spcBef>
              <a:spcAft>
                <a:spcPts val="0"/>
              </a:spcAft>
              <a:buSzPts val="2000"/>
              <a:buChar char="•"/>
            </a:pPr>
            <a:r>
              <a:rPr lang="en-IN"/>
              <a:t>“One leader and his family members decide everything in this party. How can they talk of democracy?” </a:t>
            </a:r>
            <a:endParaRPr/>
          </a:p>
          <a:p>
            <a:pPr indent="-101600" lvl="0" marL="228600" rtl="0" algn="l">
              <a:lnSpc>
                <a:spcPct val="120000"/>
              </a:lnSpc>
              <a:spcBef>
                <a:spcPts val="1000"/>
              </a:spcBef>
              <a:spcAft>
                <a:spcPts val="0"/>
              </a:spcAft>
              <a:buSzPts val="2000"/>
              <a:buNone/>
            </a:pPr>
            <a:r>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22"/>
          <p:cNvSpPr txBox="1"/>
          <p:nvPr>
            <p:ph idx="1" type="body"/>
          </p:nvPr>
        </p:nvSpPr>
        <p:spPr>
          <a:xfrm>
            <a:off x="335573" y="257452"/>
            <a:ext cx="9705072" cy="6347534"/>
          </a:xfrm>
          <a:prstGeom prst="rect">
            <a:avLst/>
          </a:prstGeom>
          <a:noFill/>
          <a:ln>
            <a:noFill/>
          </a:ln>
        </p:spPr>
        <p:txBody>
          <a:bodyPr anchorCtr="0" anchor="t" bIns="45700" lIns="91425" spcFirstLastPara="1" rIns="91425" wrap="square" tIns="45700">
            <a:normAutofit/>
          </a:bodyPr>
          <a:lstStyle/>
          <a:p>
            <a:pPr indent="-228600" lvl="0" marL="228600" rtl="0" algn="l">
              <a:lnSpc>
                <a:spcPct val="150000"/>
              </a:lnSpc>
              <a:spcBef>
                <a:spcPts val="0"/>
              </a:spcBef>
              <a:spcAft>
                <a:spcPts val="0"/>
              </a:spcAft>
              <a:buSzPts val="2000"/>
              <a:buChar char="•"/>
            </a:pPr>
            <a:r>
              <a:rPr lang="en-IN">
                <a:solidFill>
                  <a:srgbClr val="FF0000"/>
                </a:solidFill>
              </a:rPr>
              <a:t> A democratic decision involves consultation with and consent of all those who are affected by that decision. Those who are not powerful have the same say in taking the decision as those who are powerful. This can apply to a government or a family or any other organisation. </a:t>
            </a:r>
            <a:endParaRPr/>
          </a:p>
          <a:p>
            <a:pPr indent="-228600" lvl="0" marL="228600" rtl="0" algn="l">
              <a:lnSpc>
                <a:spcPct val="150000"/>
              </a:lnSpc>
              <a:spcBef>
                <a:spcPts val="1000"/>
              </a:spcBef>
              <a:spcAft>
                <a:spcPts val="0"/>
              </a:spcAft>
              <a:buSzPts val="2000"/>
              <a:buChar char="•"/>
            </a:pPr>
            <a:r>
              <a:rPr lang="en-IN"/>
              <a:t>Thus democracy is also a principle that can be applied to any sphere of life. </a:t>
            </a:r>
            <a:endParaRPr/>
          </a:p>
          <a:p>
            <a:pPr indent="-228600" lvl="0" marL="228600" rtl="0" algn="l">
              <a:lnSpc>
                <a:spcPct val="150000"/>
              </a:lnSpc>
              <a:spcBef>
                <a:spcPts val="1000"/>
              </a:spcBef>
              <a:spcAft>
                <a:spcPts val="0"/>
              </a:spcAft>
              <a:buSzPts val="2000"/>
              <a:buChar char="•"/>
            </a:pPr>
            <a:r>
              <a:rPr lang="en-IN"/>
              <a:t>Sometimes we use the word democracy not to describe any existing government but to set up </a:t>
            </a:r>
            <a:r>
              <a:rPr lang="en-IN">
                <a:solidFill>
                  <a:srgbClr val="FF0000"/>
                </a:solidFill>
              </a:rPr>
              <a:t>an ideal standard that all democracies must aim to become</a:t>
            </a:r>
            <a:r>
              <a:rPr lang="en-IN"/>
              <a:t>: </a:t>
            </a:r>
            <a:endParaRPr/>
          </a:p>
          <a:p>
            <a:pPr indent="-228600" lvl="0" marL="228600" rtl="0" algn="l">
              <a:lnSpc>
                <a:spcPct val="150000"/>
              </a:lnSpc>
              <a:spcBef>
                <a:spcPts val="1000"/>
              </a:spcBef>
              <a:spcAft>
                <a:spcPts val="0"/>
              </a:spcAft>
              <a:buSzPts val="2000"/>
              <a:buChar char="•"/>
            </a:pPr>
            <a:r>
              <a:rPr lang="en-IN"/>
              <a:t>“True democracy will come to this country only when no one goes hungry to bed.” </a:t>
            </a:r>
            <a:endParaRPr/>
          </a:p>
          <a:p>
            <a:pPr indent="-228600" lvl="0" marL="228600" rtl="0" algn="l">
              <a:lnSpc>
                <a:spcPct val="150000"/>
              </a:lnSpc>
              <a:spcBef>
                <a:spcPts val="1000"/>
              </a:spcBef>
              <a:spcAft>
                <a:spcPts val="0"/>
              </a:spcAft>
              <a:buSzPts val="2000"/>
              <a:buChar char="•"/>
            </a:pPr>
            <a:r>
              <a:rPr lang="en-IN"/>
              <a:t> “In a democracy every citizen must be able to play equal role in decision making. For this you don’t need just an equal right to vote. Every citizen needs to have equal information, basic education, equal resources and a lot of commitment”.</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23"/>
          <p:cNvSpPr txBox="1"/>
          <p:nvPr>
            <p:ph idx="1" type="body"/>
          </p:nvPr>
        </p:nvSpPr>
        <p:spPr>
          <a:xfrm>
            <a:off x="306350" y="141150"/>
            <a:ext cx="11750400" cy="6716700"/>
          </a:xfrm>
          <a:prstGeom prst="rect">
            <a:avLst/>
          </a:prstGeom>
          <a:noFill/>
          <a:ln>
            <a:noFill/>
          </a:ln>
        </p:spPr>
        <p:txBody>
          <a:bodyPr anchorCtr="0" anchor="t" bIns="45700" lIns="91425" spcFirstLastPara="1" rIns="91425" wrap="square" tIns="45700">
            <a:normAutofit/>
          </a:bodyPr>
          <a:lstStyle/>
          <a:p>
            <a:pPr indent="-254000" lvl="0" marL="228600" rtl="0" algn="l">
              <a:lnSpc>
                <a:spcPct val="150000"/>
              </a:lnSpc>
              <a:spcBef>
                <a:spcPts val="0"/>
              </a:spcBef>
              <a:spcAft>
                <a:spcPts val="0"/>
              </a:spcAft>
              <a:buSzPts val="2400"/>
              <a:buChar char="•"/>
            </a:pPr>
            <a:r>
              <a:rPr lang="en-IN" sz="2400"/>
              <a:t>If we take these ideals seriously, then no country in the world is a democracy. </a:t>
            </a:r>
            <a:endParaRPr sz="2400"/>
          </a:p>
          <a:p>
            <a:pPr indent="-254000" lvl="0" marL="228600" rtl="0" algn="l">
              <a:lnSpc>
                <a:spcPct val="150000"/>
              </a:lnSpc>
              <a:spcBef>
                <a:spcPts val="1000"/>
              </a:spcBef>
              <a:spcAft>
                <a:spcPts val="0"/>
              </a:spcAft>
              <a:buSzPts val="2400"/>
              <a:buChar char="•"/>
            </a:pPr>
            <a:r>
              <a:rPr lang="en-IN" sz="2400"/>
              <a:t>Yet an understanding of democracy as an ideal reminds us of why we value democracy. </a:t>
            </a:r>
            <a:endParaRPr sz="2400"/>
          </a:p>
          <a:p>
            <a:pPr indent="-254000" lvl="0" marL="228600" rtl="0" algn="l">
              <a:lnSpc>
                <a:spcPct val="150000"/>
              </a:lnSpc>
              <a:spcBef>
                <a:spcPts val="1000"/>
              </a:spcBef>
              <a:spcAft>
                <a:spcPts val="0"/>
              </a:spcAft>
              <a:buSzPts val="2400"/>
              <a:buChar char="•"/>
            </a:pPr>
            <a:r>
              <a:rPr lang="en-IN" sz="2400"/>
              <a:t>It enables us to judge an existing democracy and identify its weaknesses. </a:t>
            </a:r>
            <a:endParaRPr sz="2400"/>
          </a:p>
          <a:p>
            <a:pPr indent="-254000" lvl="0" marL="228600" rtl="0" algn="l">
              <a:lnSpc>
                <a:spcPct val="150000"/>
              </a:lnSpc>
              <a:spcBef>
                <a:spcPts val="1000"/>
              </a:spcBef>
              <a:spcAft>
                <a:spcPts val="0"/>
              </a:spcAft>
              <a:buSzPts val="2400"/>
              <a:buChar char="•"/>
            </a:pPr>
            <a:r>
              <a:rPr lang="en-IN" sz="2400"/>
              <a:t>It helps us to distinguish between a minimal democracy and a good democracy. </a:t>
            </a:r>
            <a:endParaRPr sz="2400"/>
          </a:p>
          <a:p>
            <a:pPr indent="-254000" lvl="0" marL="228600" rtl="0" algn="l">
              <a:lnSpc>
                <a:spcPct val="150000"/>
              </a:lnSpc>
              <a:spcBef>
                <a:spcPts val="1000"/>
              </a:spcBef>
              <a:spcAft>
                <a:spcPts val="0"/>
              </a:spcAft>
              <a:buSzPts val="2400"/>
              <a:buChar char="•"/>
            </a:pPr>
            <a:r>
              <a:rPr lang="en-IN" sz="2400"/>
              <a:t>The most common form of democracy in today’s world is rule through people’s elected representatives.  But if the community is small, there can be other ways of taking democratic decisions. All the people can sit together and take decisions directly. This is how </a:t>
            </a:r>
            <a:r>
              <a:rPr lang="en-IN" sz="2400">
                <a:highlight>
                  <a:srgbClr val="FFFF00"/>
                </a:highlight>
              </a:rPr>
              <a:t>Gram Sabha </a:t>
            </a:r>
            <a:r>
              <a:rPr lang="en-IN" sz="2400"/>
              <a:t>should work in a village. </a:t>
            </a:r>
            <a:endParaRPr sz="2400"/>
          </a:p>
          <a:p>
            <a:pPr indent="-254000" lvl="0" marL="228600" rtl="0" algn="l">
              <a:lnSpc>
                <a:spcPct val="150000"/>
              </a:lnSpc>
              <a:spcBef>
                <a:spcPts val="1000"/>
              </a:spcBef>
              <a:spcAft>
                <a:spcPts val="0"/>
              </a:spcAft>
              <a:buSzPts val="2400"/>
              <a:buChar char="•"/>
            </a:pPr>
            <a:r>
              <a:rPr lang="en-IN" sz="2400"/>
              <a:t>Democracy depends on an active political participation by all the citizens.</a:t>
            </a:r>
            <a:endParaRPr sz="2400"/>
          </a:p>
          <a:p>
            <a:pPr indent="-101600" lvl="0" marL="228600" rtl="0" algn="l">
              <a:lnSpc>
                <a:spcPct val="120000"/>
              </a:lnSpc>
              <a:spcBef>
                <a:spcPts val="1000"/>
              </a:spcBef>
              <a:spcAft>
                <a:spcPts val="0"/>
              </a:spcAft>
              <a:buSzPts val="2000"/>
              <a:buNone/>
            </a:pPr>
            <a:r>
              <a:t/>
            </a:r>
            <a:endParaRPr sz="240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24"/>
          <p:cNvSpPr txBox="1"/>
          <p:nvPr>
            <p:ph type="title"/>
          </p:nvPr>
        </p:nvSpPr>
        <p:spPr>
          <a:xfrm>
            <a:off x="1451579" y="804519"/>
            <a:ext cx="9603275" cy="4661826"/>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IN"/>
              <a:t>IMPORTANT QUESTIONS</a:t>
            </a:r>
            <a:endParaRPr/>
          </a:p>
        </p:txBody>
      </p:sp>
      <p:sp>
        <p:nvSpPr>
          <p:cNvPr id="228" name="Google Shape;228;p24"/>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457200" lvl="0" marL="457200" rtl="0" algn="l">
              <a:lnSpc>
                <a:spcPct val="120000"/>
              </a:lnSpc>
              <a:spcBef>
                <a:spcPts val="0"/>
              </a:spcBef>
              <a:spcAft>
                <a:spcPts val="0"/>
              </a:spcAft>
              <a:buSzPts val="2000"/>
              <a:buAutoNum type="arabicPeriod"/>
            </a:pPr>
            <a:r>
              <a:rPr lang="en-IN"/>
              <a:t>Give meaning to democracy and examine its features.</a:t>
            </a:r>
            <a:endParaRPr/>
          </a:p>
          <a:p>
            <a:pPr indent="-457200" lvl="0" marL="457200" rtl="0" algn="l">
              <a:lnSpc>
                <a:spcPct val="120000"/>
              </a:lnSpc>
              <a:spcBef>
                <a:spcPts val="1000"/>
              </a:spcBef>
              <a:spcAft>
                <a:spcPts val="0"/>
              </a:spcAft>
              <a:buSzPts val="2000"/>
              <a:buAutoNum type="arabicPeriod"/>
            </a:pPr>
            <a:r>
              <a:rPr lang="en-IN"/>
              <a:t>‘Democracy faces the threat of dictatorship’. Explain the statement with suitable examples.</a:t>
            </a:r>
            <a:endParaRPr/>
          </a:p>
          <a:p>
            <a:pPr indent="-457200" lvl="0" marL="457200" rtl="0" algn="l">
              <a:lnSpc>
                <a:spcPct val="120000"/>
              </a:lnSpc>
              <a:spcBef>
                <a:spcPts val="1000"/>
              </a:spcBef>
              <a:spcAft>
                <a:spcPts val="0"/>
              </a:spcAft>
              <a:buSzPts val="2000"/>
              <a:buAutoNum type="arabicPeriod"/>
            </a:pPr>
            <a:r>
              <a:rPr lang="en-IN"/>
              <a:t>What are the arguments for and against democracy?</a:t>
            </a:r>
            <a:endParaRPr/>
          </a:p>
          <a:p>
            <a:pPr indent="-457200" lvl="0" marL="457200" rtl="0" algn="l">
              <a:lnSpc>
                <a:spcPct val="120000"/>
              </a:lnSpc>
              <a:spcBef>
                <a:spcPts val="1000"/>
              </a:spcBef>
              <a:spcAft>
                <a:spcPts val="0"/>
              </a:spcAft>
              <a:buSzPts val="2000"/>
              <a:buAutoNum type="arabicPeriod"/>
            </a:pPr>
            <a:r>
              <a:rPr lang="en-IN"/>
              <a:t>What do you understand by broader meaning of democracy?</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25"/>
          <p:cNvSpPr txBox="1"/>
          <p:nvPr>
            <p:ph type="title"/>
          </p:nvPr>
        </p:nvSpPr>
        <p:spPr>
          <a:xfrm>
            <a:off x="870150" y="1756125"/>
            <a:ext cx="9227400" cy="18879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dk1"/>
              </a:buClr>
              <a:buSzPts val="3600"/>
              <a:buFont typeface="Gill Sans"/>
              <a:buNone/>
            </a:pPr>
            <a:r>
              <a:rPr lang="en-IN"/>
              <a:t>                </a:t>
            </a:r>
            <a:r>
              <a:rPr b="1" lang="en-IN" sz="6600">
                <a:solidFill>
                  <a:schemeClr val="lt1"/>
                </a:solidFill>
                <a:highlight>
                  <a:srgbClr val="000080"/>
                </a:highlight>
              </a:rPr>
              <a:t>THANK YOU</a:t>
            </a:r>
            <a:endParaRPr b="1">
              <a:solidFill>
                <a:schemeClr val="l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3"/>
          <p:cNvSpPr txBox="1"/>
          <p:nvPr>
            <p:ph type="title"/>
          </p:nvPr>
        </p:nvSpPr>
        <p:spPr>
          <a:xfrm>
            <a:off x="1451575" y="333051"/>
            <a:ext cx="9603300" cy="6165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IN"/>
              <a:t>                  </a:t>
            </a:r>
            <a:r>
              <a:rPr b="1" lang="en-IN">
                <a:solidFill>
                  <a:schemeClr val="lt1"/>
                </a:solidFill>
              </a:rPr>
              <a:t>   </a:t>
            </a:r>
            <a:r>
              <a:rPr b="1" lang="en-IN">
                <a:solidFill>
                  <a:schemeClr val="lt1"/>
                </a:solidFill>
                <a:highlight>
                  <a:schemeClr val="lt2"/>
                </a:highlight>
              </a:rPr>
              <a:t>OBJECTIVES</a:t>
            </a:r>
            <a:endParaRPr b="1">
              <a:solidFill>
                <a:schemeClr val="lt1"/>
              </a:solidFill>
              <a:highlight>
                <a:schemeClr val="lt2"/>
              </a:highlight>
            </a:endParaRPr>
          </a:p>
        </p:txBody>
      </p:sp>
      <p:sp>
        <p:nvSpPr>
          <p:cNvPr id="113" name="Google Shape;113;p3"/>
          <p:cNvSpPr txBox="1"/>
          <p:nvPr>
            <p:ph idx="1" type="body"/>
          </p:nvPr>
        </p:nvSpPr>
        <p:spPr>
          <a:xfrm>
            <a:off x="1451575" y="2000324"/>
            <a:ext cx="10209300" cy="4857600"/>
          </a:xfrm>
          <a:prstGeom prst="rect">
            <a:avLst/>
          </a:prstGeom>
          <a:noFill/>
          <a:ln>
            <a:noFill/>
          </a:ln>
        </p:spPr>
        <p:txBody>
          <a:bodyPr anchorCtr="0" anchor="t" bIns="45700" lIns="91425" spcFirstLastPara="1" rIns="91425" wrap="square" tIns="45700">
            <a:normAutofit/>
          </a:bodyPr>
          <a:lstStyle/>
          <a:p>
            <a:pPr indent="-228600" lvl="0" marL="228600" rtl="0" algn="l">
              <a:lnSpc>
                <a:spcPct val="200000"/>
              </a:lnSpc>
              <a:spcBef>
                <a:spcPts val="0"/>
              </a:spcBef>
              <a:spcAft>
                <a:spcPts val="0"/>
              </a:spcAft>
              <a:buSzPts val="2400"/>
              <a:buFont typeface="Noto Sans Symbols"/>
              <a:buChar char="❖"/>
            </a:pPr>
            <a:r>
              <a:rPr lang="en-IN" sz="2400"/>
              <a:t>Develop conceptual skills of defining democracy.</a:t>
            </a:r>
            <a:endParaRPr/>
          </a:p>
          <a:p>
            <a:pPr indent="-228600" lvl="0" marL="228600" rtl="0" algn="l">
              <a:lnSpc>
                <a:spcPct val="200000"/>
              </a:lnSpc>
              <a:spcBef>
                <a:spcPts val="1000"/>
              </a:spcBef>
              <a:spcAft>
                <a:spcPts val="0"/>
              </a:spcAft>
              <a:buSzPts val="2400"/>
              <a:buFont typeface="Noto Sans Symbols"/>
              <a:buChar char="❖"/>
            </a:pPr>
            <a:r>
              <a:rPr lang="en-IN" sz="2400"/>
              <a:t>Understand how different historical processes and forces have promoted democracy.</a:t>
            </a:r>
            <a:endParaRPr/>
          </a:p>
          <a:p>
            <a:pPr indent="-228600" lvl="0" marL="228600" rtl="0" algn="l">
              <a:lnSpc>
                <a:spcPct val="200000"/>
              </a:lnSpc>
              <a:spcBef>
                <a:spcPts val="1000"/>
              </a:spcBef>
              <a:spcAft>
                <a:spcPts val="0"/>
              </a:spcAft>
              <a:buSzPts val="2400"/>
              <a:buFont typeface="Noto Sans Symbols"/>
              <a:buChar char="❖"/>
            </a:pPr>
            <a:r>
              <a:rPr lang="en-IN" sz="2400"/>
              <a:t>Develop a sophisticated defence of democracy against common prejudices</a:t>
            </a:r>
            <a:endParaRPr/>
          </a:p>
          <a:p>
            <a:pPr indent="-228600" lvl="0" marL="228600" rtl="0" algn="l">
              <a:lnSpc>
                <a:spcPct val="200000"/>
              </a:lnSpc>
              <a:spcBef>
                <a:spcPts val="1000"/>
              </a:spcBef>
              <a:spcAft>
                <a:spcPts val="0"/>
              </a:spcAft>
              <a:buSzPts val="2400"/>
              <a:buFont typeface="Noto Sans Symbols"/>
              <a:buChar char="❖"/>
            </a:pPr>
            <a:r>
              <a:rPr lang="en-IN" sz="2400"/>
              <a:t>Develop a historical sense of choice and nature of democracy in India.</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4"/>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IN"/>
              <a:t> </a:t>
            </a:r>
            <a:r>
              <a:rPr lang="en-IN" sz="1800"/>
              <a:t>ACTIVITY: I</a:t>
            </a:r>
            <a:br>
              <a:rPr lang="en-IN" sz="1800"/>
            </a:br>
            <a:r>
              <a:rPr lang="en-IN" sz="1800"/>
              <a:t>IDENTIFY DEMOCRATIC AND NON DEMOCRATIC FEATURES OF THE GOVERNMENT</a:t>
            </a:r>
            <a:endParaRPr/>
          </a:p>
        </p:txBody>
      </p:sp>
      <p:sp>
        <p:nvSpPr>
          <p:cNvPr id="119" name="Google Shape;119;p4"/>
          <p:cNvSpPr txBox="1"/>
          <p:nvPr>
            <p:ph idx="1" type="body"/>
          </p:nvPr>
        </p:nvSpPr>
        <p:spPr>
          <a:xfrm>
            <a:off x="1451579" y="2015732"/>
            <a:ext cx="10740421" cy="4243666"/>
          </a:xfrm>
          <a:prstGeom prst="rect">
            <a:avLst/>
          </a:prstGeom>
          <a:noFill/>
          <a:ln>
            <a:noFill/>
          </a:ln>
        </p:spPr>
        <p:txBody>
          <a:bodyPr anchorCtr="0" anchor="t" bIns="45700" lIns="91425" spcFirstLastPara="1" rIns="91425" wrap="square" tIns="45700">
            <a:normAutofit lnSpcReduction="10000"/>
          </a:bodyPr>
          <a:lstStyle/>
          <a:p>
            <a:pPr indent="-228600" lvl="0" marL="228600" rtl="0" algn="l">
              <a:lnSpc>
                <a:spcPct val="120000"/>
              </a:lnSpc>
              <a:spcBef>
                <a:spcPts val="0"/>
              </a:spcBef>
              <a:spcAft>
                <a:spcPts val="0"/>
              </a:spcAft>
              <a:buSzPts val="2000"/>
              <a:buFont typeface="Noto Sans Symbols"/>
              <a:buChar char="❖"/>
            </a:pPr>
            <a:r>
              <a:rPr lang="en-IN"/>
              <a:t> </a:t>
            </a:r>
            <a:r>
              <a:rPr lang="en-IN" sz="2400"/>
              <a:t>People elect their own leaders.</a:t>
            </a:r>
            <a:endParaRPr/>
          </a:p>
          <a:p>
            <a:pPr indent="-228600" lvl="0" marL="228600" rtl="0" algn="l">
              <a:lnSpc>
                <a:spcPct val="120000"/>
              </a:lnSpc>
              <a:spcBef>
                <a:spcPts val="1000"/>
              </a:spcBef>
              <a:spcAft>
                <a:spcPts val="0"/>
              </a:spcAft>
              <a:buSzPts val="2400"/>
              <a:buFont typeface="Noto Sans Symbols"/>
              <a:buChar char="❖"/>
            </a:pPr>
            <a:r>
              <a:rPr lang="en-IN" sz="2400"/>
              <a:t> People have no role in decision making.</a:t>
            </a:r>
            <a:endParaRPr/>
          </a:p>
          <a:p>
            <a:pPr indent="-228600" lvl="0" marL="228600" rtl="0" algn="l">
              <a:lnSpc>
                <a:spcPct val="120000"/>
              </a:lnSpc>
              <a:spcBef>
                <a:spcPts val="1000"/>
              </a:spcBef>
              <a:spcAft>
                <a:spcPts val="0"/>
              </a:spcAft>
              <a:buSzPts val="2400"/>
              <a:buFont typeface="Noto Sans Symbols"/>
              <a:buChar char="❖"/>
            </a:pPr>
            <a:r>
              <a:rPr lang="en-IN" sz="2400"/>
              <a:t>People could not choose or change their leaders.</a:t>
            </a:r>
            <a:endParaRPr/>
          </a:p>
          <a:p>
            <a:pPr indent="-228600" lvl="0" marL="228600" rtl="0" algn="l">
              <a:lnSpc>
                <a:spcPct val="120000"/>
              </a:lnSpc>
              <a:spcBef>
                <a:spcPts val="1000"/>
              </a:spcBef>
              <a:spcAft>
                <a:spcPts val="0"/>
              </a:spcAft>
              <a:buSzPts val="2400"/>
              <a:buFont typeface="Noto Sans Symbols"/>
              <a:buChar char="❖"/>
            </a:pPr>
            <a:r>
              <a:rPr lang="en-IN" sz="2400"/>
              <a:t>The rulers are accountable to the people and fulfil their needs.</a:t>
            </a:r>
            <a:endParaRPr/>
          </a:p>
          <a:p>
            <a:pPr indent="-228600" lvl="0" marL="228600" rtl="0" algn="l">
              <a:lnSpc>
                <a:spcPct val="120000"/>
              </a:lnSpc>
              <a:spcBef>
                <a:spcPts val="1000"/>
              </a:spcBef>
              <a:spcAft>
                <a:spcPts val="0"/>
              </a:spcAft>
              <a:buSzPts val="2400"/>
              <a:buFont typeface="Noto Sans Symbols"/>
              <a:buChar char="❖"/>
            </a:pPr>
            <a:r>
              <a:rPr lang="en-IN" sz="2400"/>
              <a:t>There is no freedom of expression and people do not enjoy fundamental rights.</a:t>
            </a:r>
            <a:endParaRPr/>
          </a:p>
          <a:p>
            <a:pPr indent="-228600" lvl="0" marL="228600" rtl="0" algn="l">
              <a:lnSpc>
                <a:spcPct val="120000"/>
              </a:lnSpc>
              <a:spcBef>
                <a:spcPts val="1000"/>
              </a:spcBef>
              <a:spcAft>
                <a:spcPts val="0"/>
              </a:spcAft>
              <a:buSzPts val="2400"/>
              <a:buFont typeface="Noto Sans Symbols"/>
              <a:buChar char="❖"/>
            </a:pPr>
            <a:r>
              <a:rPr lang="en-IN" sz="2400"/>
              <a:t>One vote one value system.</a:t>
            </a:r>
            <a:endParaRPr/>
          </a:p>
          <a:p>
            <a:pPr indent="-228600" lvl="0" marL="228600" rtl="0" algn="l">
              <a:lnSpc>
                <a:spcPct val="120000"/>
              </a:lnSpc>
              <a:spcBef>
                <a:spcPts val="1000"/>
              </a:spcBef>
              <a:spcAft>
                <a:spcPts val="0"/>
              </a:spcAft>
              <a:buSzPts val="2400"/>
              <a:buFont typeface="Noto Sans Symbols"/>
              <a:buChar char="❖"/>
            </a:pPr>
            <a:r>
              <a:rPr lang="en-IN" sz="2400"/>
              <a:t>Governments of India and USA</a:t>
            </a:r>
            <a:endParaRPr/>
          </a:p>
          <a:p>
            <a:pPr indent="-228600" lvl="0" marL="228600" rtl="0" algn="l">
              <a:lnSpc>
                <a:spcPct val="120000"/>
              </a:lnSpc>
              <a:spcBef>
                <a:spcPts val="1000"/>
              </a:spcBef>
              <a:spcAft>
                <a:spcPts val="0"/>
              </a:spcAft>
              <a:buSzPts val="2400"/>
              <a:buFont typeface="Noto Sans Symbols"/>
              <a:buChar char="❖"/>
            </a:pPr>
            <a:r>
              <a:rPr lang="en-IN" sz="2400"/>
              <a:t>Governments of Saudi Arabia and North Korea</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5"/>
          <p:cNvSpPr txBox="1"/>
          <p:nvPr>
            <p:ph type="ctrTitle"/>
          </p:nvPr>
        </p:nvSpPr>
        <p:spPr>
          <a:xfrm>
            <a:off x="2417779" y="802298"/>
            <a:ext cx="8637073" cy="2541431"/>
          </a:xfrm>
          <a:prstGeom prst="rect">
            <a:avLst/>
          </a:prstGeom>
          <a:noFill/>
          <a:ln>
            <a:noFill/>
          </a:ln>
        </p:spPr>
        <p:txBody>
          <a:bodyPr anchorCtr="0" anchor="b" bIns="0" lIns="91425" spcFirstLastPara="1" rIns="91425" wrap="square" tIns="45700">
            <a:normAutofit/>
          </a:bodyPr>
          <a:lstStyle/>
          <a:p>
            <a:pPr indent="0" lvl="0" marL="0" rtl="0" algn="l">
              <a:lnSpc>
                <a:spcPct val="90000"/>
              </a:lnSpc>
              <a:spcBef>
                <a:spcPts val="0"/>
              </a:spcBef>
              <a:spcAft>
                <a:spcPts val="0"/>
              </a:spcAft>
              <a:buClr>
                <a:srgbClr val="FF0000"/>
              </a:buClr>
              <a:buSzPts val="4800"/>
              <a:buFont typeface="Gill Sans"/>
              <a:buNone/>
            </a:pPr>
            <a:r>
              <a:rPr lang="en-IN" sz="4800">
                <a:solidFill>
                  <a:srgbClr val="FF0000"/>
                </a:solidFill>
                <a:highlight>
                  <a:srgbClr val="FFFF00"/>
                </a:highlight>
              </a:rPr>
              <a:t>WHY DEFINE DEMOCRACY?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6"/>
          <p:cNvSpPr txBox="1"/>
          <p:nvPr>
            <p:ph idx="1" type="body"/>
          </p:nvPr>
        </p:nvSpPr>
        <p:spPr>
          <a:xfrm>
            <a:off x="0" y="275208"/>
            <a:ext cx="11194742" cy="5778273"/>
          </a:xfrm>
          <a:prstGeom prst="rect">
            <a:avLst/>
          </a:prstGeom>
          <a:noFill/>
          <a:ln>
            <a:noFill/>
          </a:ln>
        </p:spPr>
        <p:txBody>
          <a:bodyPr anchorCtr="0" anchor="t" bIns="45700" lIns="91425" spcFirstLastPara="1" rIns="91425" wrap="square" tIns="45700">
            <a:normAutofit/>
          </a:bodyPr>
          <a:lstStyle/>
          <a:p>
            <a:pPr indent="-228600" lvl="0" marL="228600" rtl="0" algn="l">
              <a:lnSpc>
                <a:spcPct val="150000"/>
              </a:lnSpc>
              <a:spcBef>
                <a:spcPts val="0"/>
              </a:spcBef>
              <a:spcAft>
                <a:spcPts val="0"/>
              </a:spcAft>
              <a:buSzPts val="2000"/>
              <a:buChar char="•"/>
            </a:pPr>
            <a:r>
              <a:rPr lang="en-IN"/>
              <a:t>We use words first when we think of its meaning then we go defining it.  </a:t>
            </a:r>
            <a:endParaRPr/>
          </a:p>
          <a:p>
            <a:pPr indent="0" lvl="0" marL="0" rtl="0" algn="l">
              <a:lnSpc>
                <a:spcPct val="150000"/>
              </a:lnSpc>
              <a:spcBef>
                <a:spcPts val="1000"/>
              </a:spcBef>
              <a:spcAft>
                <a:spcPts val="0"/>
              </a:spcAft>
              <a:buSzPts val="2000"/>
              <a:buNone/>
            </a:pPr>
            <a:r>
              <a:rPr lang="en-IN"/>
              <a:t>    It is only by using a word that we understand its meaning.</a:t>
            </a:r>
            <a:endParaRPr/>
          </a:p>
          <a:p>
            <a:pPr indent="-228600" lvl="0" marL="228600" rtl="0" algn="l">
              <a:lnSpc>
                <a:spcPct val="150000"/>
              </a:lnSpc>
              <a:spcBef>
                <a:spcPts val="1000"/>
              </a:spcBef>
              <a:spcAft>
                <a:spcPts val="0"/>
              </a:spcAft>
              <a:buSzPts val="2000"/>
              <a:buChar char="•"/>
            </a:pPr>
            <a:r>
              <a:rPr lang="en-IN"/>
              <a:t>We need a clear definition only because people use it for different purposes, </a:t>
            </a:r>
            <a:endParaRPr/>
          </a:p>
          <a:p>
            <a:pPr indent="0" lvl="0" marL="0" rtl="0" algn="l">
              <a:lnSpc>
                <a:spcPct val="150000"/>
              </a:lnSpc>
              <a:spcBef>
                <a:spcPts val="1000"/>
              </a:spcBef>
              <a:spcAft>
                <a:spcPts val="0"/>
              </a:spcAft>
              <a:buSzPts val="2000"/>
              <a:buNone/>
            </a:pPr>
            <a:r>
              <a:rPr lang="en-IN"/>
              <a:t>   because very different kinds of governments call themselves democracy. </a:t>
            </a:r>
            <a:endParaRPr/>
          </a:p>
          <a:p>
            <a:pPr indent="-228600" lvl="0" marL="228600" rtl="0" algn="l">
              <a:lnSpc>
                <a:spcPct val="150000"/>
              </a:lnSpc>
              <a:spcBef>
                <a:spcPts val="1000"/>
              </a:spcBef>
              <a:spcAft>
                <a:spcPts val="0"/>
              </a:spcAft>
              <a:buSzPts val="2000"/>
              <a:buChar char="•"/>
            </a:pPr>
            <a:r>
              <a:rPr lang="en-IN"/>
              <a:t> We must not accept something just because it is famous, just because everyone accepts it. </a:t>
            </a:r>
            <a:endParaRPr/>
          </a:p>
          <a:p>
            <a:pPr indent="-228600" lvl="0" marL="228600" rtl="0" algn="l">
              <a:lnSpc>
                <a:spcPct val="150000"/>
              </a:lnSpc>
              <a:spcBef>
                <a:spcPts val="1000"/>
              </a:spcBef>
              <a:spcAft>
                <a:spcPts val="0"/>
              </a:spcAft>
              <a:buSzPts val="2000"/>
              <a:buChar char="•"/>
            </a:pPr>
            <a:r>
              <a:rPr lang="en-IN"/>
              <a:t> Words remain the same but their meaning can change with time. In that case it is not very useful to look at the origins of a word. </a:t>
            </a:r>
            <a:endParaRPr/>
          </a:p>
          <a:p>
            <a:pPr indent="-228600" lvl="0" marL="228600" rtl="0" algn="l">
              <a:lnSpc>
                <a:spcPct val="150000"/>
              </a:lnSpc>
              <a:spcBef>
                <a:spcPts val="1000"/>
              </a:spcBef>
              <a:spcAft>
                <a:spcPts val="0"/>
              </a:spcAft>
              <a:buSzPts val="2000"/>
              <a:buChar char="•"/>
            </a:pPr>
            <a:r>
              <a:rPr lang="en-IN"/>
              <a:t> There is no shortcut to our thinking about the matter ourselves. We have to think about its meaning and evolve a definition. </a:t>
            </a:r>
            <a:endParaRPr/>
          </a:p>
          <a:p>
            <a:pPr indent="-101600" lvl="0" marL="228600" rtl="0" algn="l">
              <a:lnSpc>
                <a:spcPct val="120000"/>
              </a:lnSpc>
              <a:spcBef>
                <a:spcPts val="1000"/>
              </a:spcBef>
              <a:spcAft>
                <a:spcPts val="0"/>
              </a:spcAft>
              <a:buSzPts val="200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7"/>
          <p:cNvSpPr txBox="1"/>
          <p:nvPr>
            <p:ph type="ctrTitle"/>
          </p:nvPr>
        </p:nvSpPr>
        <p:spPr>
          <a:xfrm>
            <a:off x="2417779" y="802298"/>
            <a:ext cx="8637073" cy="2541431"/>
          </a:xfrm>
          <a:prstGeom prst="rect">
            <a:avLst/>
          </a:prstGeom>
          <a:noFill/>
          <a:ln>
            <a:noFill/>
          </a:ln>
        </p:spPr>
        <p:txBody>
          <a:bodyPr anchorCtr="0" anchor="b" bIns="0" lIns="91425" spcFirstLastPara="1" rIns="91425" wrap="square" tIns="45700">
            <a:normAutofit/>
          </a:bodyPr>
          <a:lstStyle/>
          <a:p>
            <a:pPr indent="0" lvl="0" marL="0" rtl="0" algn="l">
              <a:lnSpc>
                <a:spcPct val="90000"/>
              </a:lnSpc>
              <a:spcBef>
                <a:spcPts val="0"/>
              </a:spcBef>
              <a:spcAft>
                <a:spcPts val="0"/>
              </a:spcAft>
              <a:buClr>
                <a:srgbClr val="00B0F0"/>
              </a:buClr>
              <a:buSzPts val="6600"/>
              <a:buFont typeface="Gill Sans"/>
              <a:buNone/>
            </a:pPr>
            <a:r>
              <a:rPr lang="en-IN">
                <a:solidFill>
                  <a:srgbClr val="00B0F0"/>
                </a:solidFill>
                <a:highlight>
                  <a:srgbClr val="FFFF00"/>
                </a:highlight>
              </a:rPr>
              <a:t>A SIMPLE DEFINITION</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8"/>
          <p:cNvSpPr txBox="1"/>
          <p:nvPr>
            <p:ph idx="1" type="body"/>
          </p:nvPr>
        </p:nvSpPr>
        <p:spPr>
          <a:xfrm>
            <a:off x="402167" y="908287"/>
            <a:ext cx="13565510" cy="5041426"/>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IN"/>
              <a:t>The word democracy is derived from the </a:t>
            </a:r>
            <a:r>
              <a:rPr b="1" lang="en-IN"/>
              <a:t>Greek</a:t>
            </a:r>
            <a:r>
              <a:rPr lang="en-IN"/>
              <a:t> word </a:t>
            </a:r>
            <a:r>
              <a:rPr b="1" lang="en-IN">
                <a:solidFill>
                  <a:srgbClr val="FF0000"/>
                </a:solidFill>
              </a:rPr>
              <a:t>“Democratia”</a:t>
            </a:r>
            <a:endParaRPr/>
          </a:p>
          <a:p>
            <a:pPr indent="0" lvl="0" marL="0" rtl="0" algn="l">
              <a:lnSpc>
                <a:spcPct val="120000"/>
              </a:lnSpc>
              <a:spcBef>
                <a:spcPts val="1000"/>
              </a:spcBef>
              <a:spcAft>
                <a:spcPts val="0"/>
              </a:spcAft>
              <a:buSzPts val="2000"/>
              <a:buNone/>
            </a:pPr>
            <a:r>
              <a:rPr lang="en-IN"/>
              <a:t>  </a:t>
            </a:r>
            <a:r>
              <a:rPr b="1" lang="en-IN">
                <a:solidFill>
                  <a:srgbClr val="FF0000"/>
                </a:solidFill>
              </a:rPr>
              <a:t>Demos</a:t>
            </a:r>
            <a:r>
              <a:rPr b="1" lang="en-IN"/>
              <a:t> :- People    </a:t>
            </a:r>
            <a:r>
              <a:rPr lang="en-IN"/>
              <a:t>and    </a:t>
            </a:r>
            <a:r>
              <a:rPr b="1" lang="en-IN">
                <a:solidFill>
                  <a:srgbClr val="FF0000"/>
                </a:solidFill>
              </a:rPr>
              <a:t>Kratia</a:t>
            </a:r>
            <a:r>
              <a:rPr b="1" lang="en-IN"/>
              <a:t> :- Power or Rule</a:t>
            </a:r>
            <a:endParaRPr/>
          </a:p>
          <a:p>
            <a:pPr indent="-228600" lvl="0" marL="228600" rtl="0" algn="l">
              <a:lnSpc>
                <a:spcPct val="120000"/>
              </a:lnSpc>
              <a:spcBef>
                <a:spcPts val="1000"/>
              </a:spcBef>
              <a:spcAft>
                <a:spcPts val="0"/>
              </a:spcAft>
              <a:buSzPts val="2000"/>
              <a:buChar char="•"/>
            </a:pPr>
            <a:r>
              <a:rPr lang="en-IN">
                <a:solidFill>
                  <a:srgbClr val="00B0F0"/>
                </a:solidFill>
              </a:rPr>
              <a:t>Democracy is a form of government in which the rulers are elected by the people. </a:t>
            </a:r>
            <a:endParaRPr/>
          </a:p>
          <a:p>
            <a:pPr indent="-228600" lvl="0" marL="228600" rtl="0" algn="l">
              <a:lnSpc>
                <a:spcPct val="120000"/>
              </a:lnSpc>
              <a:spcBef>
                <a:spcPts val="1000"/>
              </a:spcBef>
              <a:spcAft>
                <a:spcPts val="0"/>
              </a:spcAft>
              <a:buSzPts val="2000"/>
              <a:buChar char="•"/>
            </a:pPr>
            <a:r>
              <a:rPr lang="en-IN"/>
              <a:t>From this simple definition of democracy we can raise some questions related to:</a:t>
            </a:r>
            <a:endParaRPr/>
          </a:p>
          <a:p>
            <a:pPr indent="-457200" lvl="0" marL="457200" rtl="0" algn="l">
              <a:lnSpc>
                <a:spcPct val="120000"/>
              </a:lnSpc>
              <a:spcBef>
                <a:spcPts val="1000"/>
              </a:spcBef>
              <a:spcAft>
                <a:spcPts val="0"/>
              </a:spcAft>
              <a:buSzPts val="2000"/>
              <a:buAutoNum type="arabicPeriod"/>
            </a:pPr>
            <a:r>
              <a:rPr lang="en-IN"/>
              <a:t>The rulers… (which official is elected, power of non-official)</a:t>
            </a:r>
            <a:endParaRPr/>
          </a:p>
          <a:p>
            <a:pPr indent="-457200" lvl="0" marL="457200" rtl="0" algn="l">
              <a:lnSpc>
                <a:spcPct val="120000"/>
              </a:lnSpc>
              <a:spcBef>
                <a:spcPts val="1000"/>
              </a:spcBef>
              <a:spcAft>
                <a:spcPts val="0"/>
              </a:spcAft>
              <a:buSzPts val="2000"/>
              <a:buAutoNum type="arabicPeriod"/>
            </a:pPr>
            <a:r>
              <a:rPr lang="en-IN"/>
              <a:t>Election….     ( democratic election or not).</a:t>
            </a:r>
            <a:endParaRPr/>
          </a:p>
          <a:p>
            <a:pPr indent="-457200" lvl="0" marL="457200" rtl="0" algn="l">
              <a:lnSpc>
                <a:spcPct val="120000"/>
              </a:lnSpc>
              <a:spcBef>
                <a:spcPts val="1000"/>
              </a:spcBef>
              <a:spcAft>
                <a:spcPts val="0"/>
              </a:spcAft>
              <a:buSzPts val="2000"/>
              <a:buAutoNum type="arabicPeriod"/>
            </a:pPr>
            <a:r>
              <a:rPr lang="en-IN"/>
              <a:t>The people… (every citizen gets equal chance or not).</a:t>
            </a:r>
            <a:endParaRPr/>
          </a:p>
          <a:p>
            <a:pPr indent="-457200" lvl="0" marL="457200" rtl="0" algn="l">
              <a:lnSpc>
                <a:spcPct val="120000"/>
              </a:lnSpc>
              <a:spcBef>
                <a:spcPts val="1000"/>
              </a:spcBef>
              <a:spcAft>
                <a:spcPts val="0"/>
              </a:spcAft>
              <a:buSzPts val="2000"/>
              <a:buAutoNum type="arabicPeriod"/>
            </a:pPr>
            <a:r>
              <a:rPr lang="en-IN"/>
              <a:t>Form of government…. (elected rulers do whatever they want, function with limits or                                                                   respects rights of the citizens).</a:t>
            </a:r>
            <a:endParaRPr/>
          </a:p>
          <a:p>
            <a:pPr indent="0" lvl="0" marL="0" rtl="0" algn="l">
              <a:lnSpc>
                <a:spcPct val="120000"/>
              </a:lnSpc>
              <a:spcBef>
                <a:spcPts val="1000"/>
              </a:spcBef>
              <a:spcAft>
                <a:spcPts val="0"/>
              </a:spcAft>
              <a:buSzPts val="2000"/>
              <a:buNone/>
            </a:pPr>
            <a:r>
              <a:rPr lang="en-IN">
                <a:solidFill>
                  <a:srgbClr val="FF0000"/>
                </a:solidFill>
              </a:rPr>
              <a:t>Abraham Lincoln defines “democracy is government of the people, by the people and for the people”.</a:t>
            </a:r>
            <a:endParaRPr/>
          </a:p>
          <a:p>
            <a:pPr indent="0" lvl="0" marL="0" rtl="0" algn="l">
              <a:lnSpc>
                <a:spcPct val="120000"/>
              </a:lnSpc>
              <a:spcBef>
                <a:spcPts val="1000"/>
              </a:spcBef>
              <a:spcAft>
                <a:spcPts val="0"/>
              </a:spcAft>
              <a:buSzPts val="2000"/>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9"/>
          <p:cNvSpPr txBox="1"/>
          <p:nvPr>
            <p:ph type="title"/>
          </p:nvPr>
        </p:nvSpPr>
        <p:spPr>
          <a:xfrm>
            <a:off x="1451579" y="804519"/>
            <a:ext cx="9603275" cy="2411379"/>
          </a:xfrm>
          <a:prstGeom prst="rect">
            <a:avLst/>
          </a:prstGeom>
          <a:noFill/>
          <a:ln>
            <a:noFill/>
          </a:ln>
        </p:spPr>
        <p:txBody>
          <a:bodyPr anchorCtr="0" anchor="t"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Gill Sans"/>
              <a:buNone/>
            </a:pPr>
            <a:r>
              <a:rPr lang="en-IN"/>
              <a:t>        </a:t>
            </a:r>
            <a:br>
              <a:rPr lang="en-IN"/>
            </a:br>
            <a:br>
              <a:rPr lang="en-IN"/>
            </a:br>
            <a:br>
              <a:rPr lang="en-IN"/>
            </a:br>
            <a:br>
              <a:rPr lang="en-IN"/>
            </a:br>
            <a:r>
              <a:rPr lang="en-IN" sz="6700">
                <a:highlight>
                  <a:srgbClr val="00FF00"/>
                </a:highlight>
              </a:rPr>
              <a:t>FEATURES OF DEMOCRACY</a:t>
            </a:r>
            <a:endParaRPr/>
          </a:p>
        </p:txBody>
      </p:sp>
    </p:spTree>
  </p:cSld>
  <p:clrMapOvr>
    <a:masterClrMapping/>
  </p:clrMapOvr>
</p:sld>
</file>

<file path=ppt/theme/theme1.xml><?xml version="1.0" encoding="utf-8"?>
<a:theme xmlns:a="http://schemas.openxmlformats.org/drawingml/2006/main" xmlns:r="http://schemas.openxmlformats.org/officeDocument/2006/relationships" name="Gallery">
  <a:themeElements>
    <a:clrScheme name="Gallery">
      <a:dk1>
        <a:srgbClr val="000000"/>
      </a:dk1>
      <a:lt1>
        <a:srgbClr val="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2020-06-11T12:03:12Z</dcterms:created>
  <dc:creator>Sudheesh KG</dc:creator>
</cp:coreProperties>
</file>